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8"/>
  </p:notesMasterIdLst>
  <p:sldIdLst>
    <p:sldId id="301" r:id="rId2"/>
    <p:sldId id="1643" r:id="rId3"/>
    <p:sldId id="428" r:id="rId4"/>
    <p:sldId id="1542" r:id="rId5"/>
    <p:sldId id="1540" r:id="rId6"/>
    <p:sldId id="1541" r:id="rId7"/>
    <p:sldId id="1544" r:id="rId8"/>
    <p:sldId id="1550" r:id="rId9"/>
    <p:sldId id="1546" r:id="rId10"/>
    <p:sldId id="1547" r:id="rId11"/>
    <p:sldId id="1548" r:id="rId12"/>
    <p:sldId id="1554" r:id="rId13"/>
    <p:sldId id="1555" r:id="rId14"/>
    <p:sldId id="1556" r:id="rId15"/>
    <p:sldId id="1558" r:id="rId16"/>
    <p:sldId id="359" r:id="rId17"/>
    <p:sldId id="1559" r:id="rId18"/>
    <p:sldId id="1655" r:id="rId19"/>
    <p:sldId id="1656" r:id="rId20"/>
    <p:sldId id="1658" r:id="rId21"/>
    <p:sldId id="1654" r:id="rId22"/>
    <p:sldId id="1659" r:id="rId23"/>
    <p:sldId id="1660" r:id="rId24"/>
    <p:sldId id="1650" r:id="rId25"/>
    <p:sldId id="1661" r:id="rId26"/>
    <p:sldId id="1670" r:id="rId27"/>
    <p:sldId id="1651" r:id="rId28"/>
    <p:sldId id="1663" r:id="rId29"/>
    <p:sldId id="1662" r:id="rId30"/>
    <p:sldId id="1666" r:id="rId31"/>
    <p:sldId id="1665" r:id="rId32"/>
    <p:sldId id="1667" r:id="rId33"/>
    <p:sldId id="1652" r:id="rId34"/>
    <p:sldId id="1669" r:id="rId35"/>
    <p:sldId id="1671" r:id="rId36"/>
    <p:sldId id="1672" r:id="rId37"/>
  </p:sldIdLst>
  <p:sldSz cx="9144000" cy="5143500" type="screen16x9"/>
  <p:notesSz cx="6858000" cy="9144000"/>
  <p:embeddedFontLst>
    <p:embeddedFont>
      <p:font typeface="Consolas" panose="020B0609020204030204" pitchFamily="49" charset="0"/>
      <p:regular r:id="rId39"/>
      <p:bold r:id="rId40"/>
      <p:italic r:id="rId41"/>
      <p:boldItalic r:id="rId42"/>
    </p:embeddedFont>
    <p:embeddedFont>
      <p:font typeface="Corbel" panose="020B0503020204020204" pitchFamily="34" charset="0"/>
      <p:regular r:id="rId43"/>
      <p:bold r:id="rId44"/>
      <p:italic r:id="rId45"/>
      <p:boldItalic r:id="rId46"/>
    </p:embeddedFont>
    <p:embeddedFont>
      <p:font typeface="Merriweather Sans" pitchFamily="2" charset="77"/>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D84055-5E57-C44E-ACD2-2684E74F9370}" v="243" dt="2023-01-24T16:24:05.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98"/>
    <p:restoredTop sz="74286"/>
  </p:normalViewPr>
  <p:slideViewPr>
    <p:cSldViewPr snapToGrid="0">
      <p:cViewPr varScale="1">
        <p:scale>
          <a:sx n="117" d="100"/>
          <a:sy n="117" d="100"/>
        </p:scale>
        <p:origin x="192" y="2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hashabi" userId="S::dkhasha1@jh.edu::62390808-c838-45e6-be59-d6fd0d208bc8" providerId="AD" clId="Web-{1A60C4E6-C878-E2B5-1B23-B90B32507599}"/>
    <pc:docChg chg="sldOrd">
      <pc:chgData name="Daniel Khashabi" userId="S::dkhasha1@jh.edu::62390808-c838-45e6-be59-d6fd0d208bc8" providerId="AD" clId="Web-{1A60C4E6-C878-E2B5-1B23-B90B32507599}" dt="2022-12-09T01:04:42.598" v="0"/>
      <pc:docMkLst>
        <pc:docMk/>
      </pc:docMkLst>
      <pc:sldChg chg="ord">
        <pc:chgData name="Daniel Khashabi" userId="S::dkhasha1@jh.edu::62390808-c838-45e6-be59-d6fd0d208bc8" providerId="AD" clId="Web-{1A60C4E6-C878-E2B5-1B23-B90B32507599}" dt="2022-12-09T01:04:42.598" v="0"/>
        <pc:sldMkLst>
          <pc:docMk/>
          <pc:sldMk cId="3215558119" sldId="1623"/>
        </pc:sldMkLst>
      </pc:sldChg>
    </pc:docChg>
  </pc:docChgLst>
  <pc:docChgLst>
    <pc:chgData name="Daniel Khashabi" userId="S::dkhasha1@jh.edu::62390808-c838-45e6-be59-d6fd0d208bc8" providerId="AD" clId="Web-{47F52F2C-B181-DD3E-EA9A-DD9D1E44BD97}"/>
    <pc:docChg chg="addSld modSld">
      <pc:chgData name="Daniel Khashabi" userId="S::dkhasha1@jh.edu::62390808-c838-45e6-be59-d6fd0d208bc8" providerId="AD" clId="Web-{47F52F2C-B181-DD3E-EA9A-DD9D1E44BD97}" dt="2023-01-19T00:12:41.809" v="20" actId="20577"/>
      <pc:docMkLst>
        <pc:docMk/>
      </pc:docMkLst>
      <pc:sldChg chg="addSp modSp new mod modClrScheme chgLayout">
        <pc:chgData name="Daniel Khashabi" userId="S::dkhasha1@jh.edu::62390808-c838-45e6-be59-d6fd0d208bc8" providerId="AD" clId="Web-{47F52F2C-B181-DD3E-EA9A-DD9D1E44BD97}" dt="2023-01-19T00:12:41.809" v="20" actId="20577"/>
        <pc:sldMkLst>
          <pc:docMk/>
          <pc:sldMk cId="3217168384" sldId="1632"/>
        </pc:sldMkLst>
        <pc:spChg chg="mod ord">
          <ac:chgData name="Daniel Khashabi" userId="S::dkhasha1@jh.edu::62390808-c838-45e6-be59-d6fd0d208bc8" providerId="AD" clId="Web-{47F52F2C-B181-DD3E-EA9A-DD9D1E44BD97}" dt="2023-01-19T00:12:41.809" v="20" actId="20577"/>
          <ac:spMkLst>
            <pc:docMk/>
            <pc:sldMk cId="3217168384" sldId="1632"/>
            <ac:spMk id="2" creationId="{DB2B8C6C-A364-6515-B526-8999D9D7252B}"/>
          </ac:spMkLst>
        </pc:spChg>
        <pc:spChg chg="add mod ord">
          <ac:chgData name="Daniel Khashabi" userId="S::dkhasha1@jh.edu::62390808-c838-45e6-be59-d6fd0d208bc8" providerId="AD" clId="Web-{47F52F2C-B181-DD3E-EA9A-DD9D1E44BD97}" dt="2023-01-19T00:12:17.229" v="4" actId="20577"/>
          <ac:spMkLst>
            <pc:docMk/>
            <pc:sldMk cId="3217168384" sldId="1632"/>
            <ac:spMk id="3" creationId="{97311DF5-28EE-07FC-7276-40AE83557EDC}"/>
          </ac:spMkLst>
        </pc:spChg>
      </pc:sldChg>
    </pc:docChg>
  </pc:docChgLst>
  <pc:docChgLst>
    <pc:chgData name="Daniel Khashabi" userId="62390808-c838-45e6-be59-d6fd0d208bc8" providerId="ADAL" clId="{D1D84055-5E57-C44E-ACD2-2684E74F9370}"/>
    <pc:docChg chg="undo custSel addSld delSld modSld sldOrd">
      <pc:chgData name="Daniel Khashabi" userId="62390808-c838-45e6-be59-d6fd0d208bc8" providerId="ADAL" clId="{D1D84055-5E57-C44E-ACD2-2684E74F9370}" dt="2023-01-24T16:41:16.705" v="2278" actId="113"/>
      <pc:docMkLst>
        <pc:docMk/>
      </pc:docMkLst>
      <pc:sldChg chg="modSp add modAnim">
        <pc:chgData name="Daniel Khashabi" userId="62390808-c838-45e6-be59-d6fd0d208bc8" providerId="ADAL" clId="{D1D84055-5E57-C44E-ACD2-2684E74F9370}" dt="2023-01-24T16:24:05.142" v="2213"/>
        <pc:sldMkLst>
          <pc:docMk/>
          <pc:sldMk cId="2949392085" sldId="258"/>
        </pc:sldMkLst>
        <pc:spChg chg="mod">
          <ac:chgData name="Daniel Khashabi" userId="62390808-c838-45e6-be59-d6fd0d208bc8" providerId="ADAL" clId="{D1D84055-5E57-C44E-ACD2-2684E74F9370}" dt="2023-01-24T16:23:55.457" v="2210" actId="207"/>
          <ac:spMkLst>
            <pc:docMk/>
            <pc:sldMk cId="2949392085" sldId="258"/>
            <ac:spMk id="62" creationId="{00000000-0000-0000-0000-000000000000}"/>
          </ac:spMkLst>
        </pc:spChg>
      </pc:sldChg>
      <pc:sldChg chg="del">
        <pc:chgData name="Daniel Khashabi" userId="62390808-c838-45e6-be59-d6fd0d208bc8" providerId="ADAL" clId="{D1D84055-5E57-C44E-ACD2-2684E74F9370}" dt="2023-01-19T01:43:36.404" v="59" actId="2696"/>
        <pc:sldMkLst>
          <pc:docMk/>
          <pc:sldMk cId="3312918528" sldId="258"/>
        </pc:sldMkLst>
      </pc:sldChg>
      <pc:sldChg chg="modSp mod">
        <pc:chgData name="Daniel Khashabi" userId="62390808-c838-45e6-be59-d6fd0d208bc8" providerId="ADAL" clId="{D1D84055-5E57-C44E-ACD2-2684E74F9370}" dt="2023-01-24T16:28:10.115" v="2272" actId="2711"/>
        <pc:sldMkLst>
          <pc:docMk/>
          <pc:sldMk cId="3770786909" sldId="359"/>
        </pc:sldMkLst>
        <pc:spChg chg="mod">
          <ac:chgData name="Daniel Khashabi" userId="62390808-c838-45e6-be59-d6fd0d208bc8" providerId="ADAL" clId="{D1D84055-5E57-C44E-ACD2-2684E74F9370}" dt="2023-01-24T16:28:10.115" v="2272" actId="2711"/>
          <ac:spMkLst>
            <pc:docMk/>
            <pc:sldMk cId="3770786909" sldId="359"/>
            <ac:spMk id="44" creationId="{057AAE97-4AF4-E412-2462-47024B3F873E}"/>
          </ac:spMkLst>
        </pc:spChg>
      </pc:sldChg>
      <pc:sldChg chg="ord">
        <pc:chgData name="Daniel Khashabi" userId="62390808-c838-45e6-be59-d6fd0d208bc8" providerId="ADAL" clId="{D1D84055-5E57-C44E-ACD2-2684E74F9370}" dt="2023-01-24T15:53:48.469" v="1480" actId="20578"/>
        <pc:sldMkLst>
          <pc:docMk/>
          <pc:sldMk cId="370663172" sldId="427"/>
        </pc:sldMkLst>
      </pc:sldChg>
      <pc:sldChg chg="modSp mod">
        <pc:chgData name="Daniel Khashabi" userId="62390808-c838-45e6-be59-d6fd0d208bc8" providerId="ADAL" clId="{D1D84055-5E57-C44E-ACD2-2684E74F9370}" dt="2023-01-24T16:05:37.855" v="2150" actId="20577"/>
        <pc:sldMkLst>
          <pc:docMk/>
          <pc:sldMk cId="685773277" sldId="1536"/>
        </pc:sldMkLst>
        <pc:spChg chg="mod">
          <ac:chgData name="Daniel Khashabi" userId="62390808-c838-45e6-be59-d6fd0d208bc8" providerId="ADAL" clId="{D1D84055-5E57-C44E-ACD2-2684E74F9370}" dt="2023-01-24T16:05:37.855" v="2150" actId="20577"/>
          <ac:spMkLst>
            <pc:docMk/>
            <pc:sldMk cId="685773277" sldId="1536"/>
            <ac:spMk id="3" creationId="{CC1CA547-0335-77AC-1AE4-E8FD088A922D}"/>
          </ac:spMkLst>
        </pc:spChg>
      </pc:sldChg>
      <pc:sldChg chg="modSp mod">
        <pc:chgData name="Daniel Khashabi" userId="62390808-c838-45e6-be59-d6fd0d208bc8" providerId="ADAL" clId="{D1D84055-5E57-C44E-ACD2-2684E74F9370}" dt="2023-01-24T16:28:21.423" v="2273" actId="2711"/>
        <pc:sldMkLst>
          <pc:docMk/>
          <pc:sldMk cId="4148768557" sldId="1559"/>
        </pc:sldMkLst>
        <pc:spChg chg="mod">
          <ac:chgData name="Daniel Khashabi" userId="62390808-c838-45e6-be59-d6fd0d208bc8" providerId="ADAL" clId="{D1D84055-5E57-C44E-ACD2-2684E74F9370}" dt="2023-01-24T16:28:21.423" v="2273" actId="2711"/>
          <ac:spMkLst>
            <pc:docMk/>
            <pc:sldMk cId="4148768557" sldId="1559"/>
            <ac:spMk id="45" creationId="{6E589B29-A4D2-EDAE-208E-4816526DC6E8}"/>
          </ac:spMkLst>
        </pc:spChg>
      </pc:sldChg>
      <pc:sldChg chg="del">
        <pc:chgData name="Daniel Khashabi" userId="62390808-c838-45e6-be59-d6fd0d208bc8" providerId="ADAL" clId="{D1D84055-5E57-C44E-ACD2-2684E74F9370}" dt="2023-01-24T16:29:13.825" v="2274" actId="2696"/>
        <pc:sldMkLst>
          <pc:docMk/>
          <pc:sldMk cId="4000492980" sldId="1564"/>
        </pc:sldMkLst>
      </pc:sldChg>
      <pc:sldChg chg="add del">
        <pc:chgData name="Daniel Khashabi" userId="62390808-c838-45e6-be59-d6fd0d208bc8" providerId="ADAL" clId="{D1D84055-5E57-C44E-ACD2-2684E74F9370}" dt="2023-01-24T16:03:51.591" v="2002" actId="2696"/>
        <pc:sldMkLst>
          <pc:docMk/>
          <pc:sldMk cId="2185335518" sldId="1574"/>
        </pc:sldMkLst>
      </pc:sldChg>
      <pc:sldChg chg="modSp mod ord modTransition">
        <pc:chgData name="Daniel Khashabi" userId="62390808-c838-45e6-be59-d6fd0d208bc8" providerId="ADAL" clId="{D1D84055-5E57-C44E-ACD2-2684E74F9370}" dt="2023-01-24T16:25:44.633" v="2271"/>
        <pc:sldMkLst>
          <pc:docMk/>
          <pc:sldMk cId="908445180" sldId="1588"/>
        </pc:sldMkLst>
        <pc:spChg chg="mod">
          <ac:chgData name="Daniel Khashabi" userId="62390808-c838-45e6-be59-d6fd0d208bc8" providerId="ADAL" clId="{D1D84055-5E57-C44E-ACD2-2684E74F9370}" dt="2023-01-24T16:02:55.583" v="1996" actId="207"/>
          <ac:spMkLst>
            <pc:docMk/>
            <pc:sldMk cId="908445180" sldId="1588"/>
            <ac:spMk id="3" creationId="{CD964199-178D-FFB7-FDBD-25BDF237A959}"/>
          </ac:spMkLst>
        </pc:spChg>
      </pc:sldChg>
      <pc:sldChg chg="modNotes">
        <pc:chgData name="Daniel Khashabi" userId="62390808-c838-45e6-be59-d6fd0d208bc8" providerId="ADAL" clId="{D1D84055-5E57-C44E-ACD2-2684E74F9370}" dt="2023-01-24T16:29:13.825" v="2275"/>
        <pc:sldMkLst>
          <pc:docMk/>
          <pc:sldMk cId="3521676750" sldId="1597"/>
        </pc:sldMkLst>
      </pc:sldChg>
      <pc:sldChg chg="add del">
        <pc:chgData name="Daniel Khashabi" userId="62390808-c838-45e6-be59-d6fd0d208bc8" providerId="ADAL" clId="{D1D84055-5E57-C44E-ACD2-2684E74F9370}" dt="2023-01-24T15:48:57.258" v="1223" actId="2696"/>
        <pc:sldMkLst>
          <pc:docMk/>
          <pc:sldMk cId="3488187484" sldId="1603"/>
        </pc:sldMkLst>
      </pc:sldChg>
      <pc:sldChg chg="del">
        <pc:chgData name="Daniel Khashabi" userId="62390808-c838-45e6-be59-d6fd0d208bc8" providerId="ADAL" clId="{D1D84055-5E57-C44E-ACD2-2684E74F9370}" dt="2023-01-19T01:43:36.404" v="59" actId="2696"/>
        <pc:sldMkLst>
          <pc:docMk/>
          <pc:sldMk cId="4209477504" sldId="1603"/>
        </pc:sldMkLst>
      </pc:sldChg>
      <pc:sldChg chg="modSp mod">
        <pc:chgData name="Daniel Khashabi" userId="62390808-c838-45e6-be59-d6fd0d208bc8" providerId="ADAL" clId="{D1D84055-5E57-C44E-ACD2-2684E74F9370}" dt="2023-01-24T15:55:05.070" v="1499" actId="20577"/>
        <pc:sldMkLst>
          <pc:docMk/>
          <pc:sldMk cId="2453304217" sldId="1604"/>
        </pc:sldMkLst>
        <pc:spChg chg="mod">
          <ac:chgData name="Daniel Khashabi" userId="62390808-c838-45e6-be59-d6fd0d208bc8" providerId="ADAL" clId="{D1D84055-5E57-C44E-ACD2-2684E74F9370}" dt="2023-01-24T15:55:05.070" v="1499" actId="20577"/>
          <ac:spMkLst>
            <pc:docMk/>
            <pc:sldMk cId="2453304217" sldId="1604"/>
            <ac:spMk id="3" creationId="{5FCF1FD1-BE54-BA27-53B0-FEFD0667F9CC}"/>
          </ac:spMkLst>
        </pc:spChg>
      </pc:sldChg>
      <pc:sldChg chg="add del">
        <pc:chgData name="Daniel Khashabi" userId="62390808-c838-45e6-be59-d6fd0d208bc8" providerId="ADAL" clId="{D1D84055-5E57-C44E-ACD2-2684E74F9370}" dt="2023-01-24T16:03:51.591" v="2002" actId="2696"/>
        <pc:sldMkLst>
          <pc:docMk/>
          <pc:sldMk cId="1484465576" sldId="1605"/>
        </pc:sldMkLst>
      </pc:sldChg>
      <pc:sldChg chg="delSp modSp add del mod">
        <pc:chgData name="Daniel Khashabi" userId="62390808-c838-45e6-be59-d6fd0d208bc8" providerId="ADAL" clId="{D1D84055-5E57-C44E-ACD2-2684E74F9370}" dt="2023-01-24T16:03:51.591" v="2002" actId="2696"/>
        <pc:sldMkLst>
          <pc:docMk/>
          <pc:sldMk cId="1206788623" sldId="1606"/>
        </pc:sldMkLst>
        <pc:spChg chg="del mod">
          <ac:chgData name="Daniel Khashabi" userId="62390808-c838-45e6-be59-d6fd0d208bc8" providerId="ADAL" clId="{D1D84055-5E57-C44E-ACD2-2684E74F9370}" dt="2023-01-19T17:49:08.433" v="100" actId="478"/>
          <ac:spMkLst>
            <pc:docMk/>
            <pc:sldMk cId="1206788623" sldId="1606"/>
            <ac:spMk id="7" creationId="{87269A3C-9711-27B4-4340-50F2C2D472C8}"/>
          </ac:spMkLst>
        </pc:spChg>
        <pc:picChg chg="mod">
          <ac:chgData name="Daniel Khashabi" userId="62390808-c838-45e6-be59-d6fd0d208bc8" providerId="ADAL" clId="{D1D84055-5E57-C44E-ACD2-2684E74F9370}" dt="2023-01-19T17:49:37.371" v="105" actId="1076"/>
          <ac:picMkLst>
            <pc:docMk/>
            <pc:sldMk cId="1206788623" sldId="1606"/>
            <ac:picMk id="2050" creationId="{E1C9951B-F444-1F34-34EC-CADFACBC2A35}"/>
          </ac:picMkLst>
        </pc:picChg>
      </pc:sldChg>
      <pc:sldChg chg="add del">
        <pc:chgData name="Daniel Khashabi" userId="62390808-c838-45e6-be59-d6fd0d208bc8" providerId="ADAL" clId="{D1D84055-5E57-C44E-ACD2-2684E74F9370}" dt="2023-01-24T16:03:51.591" v="2002" actId="2696"/>
        <pc:sldMkLst>
          <pc:docMk/>
          <pc:sldMk cId="299935572" sldId="1607"/>
        </pc:sldMkLst>
      </pc:sldChg>
      <pc:sldChg chg="del">
        <pc:chgData name="Daniel Khashabi" userId="62390808-c838-45e6-be59-d6fd0d208bc8" providerId="ADAL" clId="{D1D84055-5E57-C44E-ACD2-2684E74F9370}" dt="2023-01-24T16:07:03.362" v="2151" actId="2696"/>
        <pc:sldMkLst>
          <pc:docMk/>
          <pc:sldMk cId="2089379365" sldId="1608"/>
        </pc:sldMkLst>
      </pc:sldChg>
      <pc:sldChg chg="addSp modSp mod">
        <pc:chgData name="Daniel Khashabi" userId="62390808-c838-45e6-be59-d6fd0d208bc8" providerId="ADAL" clId="{D1D84055-5E57-C44E-ACD2-2684E74F9370}" dt="2023-01-24T15:52:22.465" v="1404" actId="20577"/>
        <pc:sldMkLst>
          <pc:docMk/>
          <pc:sldMk cId="889330991" sldId="1625"/>
        </pc:sldMkLst>
        <pc:spChg chg="mod">
          <ac:chgData name="Daniel Khashabi" userId="62390808-c838-45e6-be59-d6fd0d208bc8" providerId="ADAL" clId="{D1D84055-5E57-C44E-ACD2-2684E74F9370}" dt="2023-01-24T15:52:22.465" v="1404" actId="20577"/>
          <ac:spMkLst>
            <pc:docMk/>
            <pc:sldMk cId="889330991" sldId="1625"/>
            <ac:spMk id="3" creationId="{6400B3C0-C6A3-70ED-2E9A-881A0F8D658D}"/>
          </ac:spMkLst>
        </pc:spChg>
        <pc:picChg chg="add mod modCrop">
          <ac:chgData name="Daniel Khashabi" userId="62390808-c838-45e6-be59-d6fd0d208bc8" providerId="ADAL" clId="{D1D84055-5E57-C44E-ACD2-2684E74F9370}" dt="2023-01-24T15:52:09.170" v="1360" actId="14100"/>
          <ac:picMkLst>
            <pc:docMk/>
            <pc:sldMk cId="889330991" sldId="1625"/>
            <ac:picMk id="5" creationId="{E360F8CB-10A6-D389-4BE6-CC5564C6E690}"/>
          </ac:picMkLst>
        </pc:picChg>
      </pc:sldChg>
      <pc:sldChg chg="addSp modSp mod">
        <pc:chgData name="Daniel Khashabi" userId="62390808-c838-45e6-be59-d6fd0d208bc8" providerId="ADAL" clId="{D1D84055-5E57-C44E-ACD2-2684E74F9370}" dt="2023-01-24T16:20:22.980" v="2203" actId="1035"/>
        <pc:sldMkLst>
          <pc:docMk/>
          <pc:sldMk cId="3638804488" sldId="1626"/>
        </pc:sldMkLst>
        <pc:spChg chg="mod">
          <ac:chgData name="Daniel Khashabi" userId="62390808-c838-45e6-be59-d6fd0d208bc8" providerId="ADAL" clId="{D1D84055-5E57-C44E-ACD2-2684E74F9370}" dt="2023-01-24T16:16:18.924" v="2158" actId="20577"/>
          <ac:spMkLst>
            <pc:docMk/>
            <pc:sldMk cId="3638804488" sldId="1626"/>
            <ac:spMk id="2" creationId="{C83F0F9A-BD8A-D602-503C-92F548A93A70}"/>
          </ac:spMkLst>
        </pc:spChg>
        <pc:spChg chg="mod">
          <ac:chgData name="Daniel Khashabi" userId="62390808-c838-45e6-be59-d6fd0d208bc8" providerId="ADAL" clId="{D1D84055-5E57-C44E-ACD2-2684E74F9370}" dt="2023-01-24T16:17:04.973" v="2185" actId="404"/>
          <ac:spMkLst>
            <pc:docMk/>
            <pc:sldMk cId="3638804488" sldId="1626"/>
            <ac:spMk id="3" creationId="{C1072109-19A6-24FE-3232-6B5FA68D7ECB}"/>
          </ac:spMkLst>
        </pc:spChg>
        <pc:picChg chg="add mod">
          <ac:chgData name="Daniel Khashabi" userId="62390808-c838-45e6-be59-d6fd0d208bc8" providerId="ADAL" clId="{D1D84055-5E57-C44E-ACD2-2684E74F9370}" dt="2023-01-24T16:20:22.980" v="2203" actId="1035"/>
          <ac:picMkLst>
            <pc:docMk/>
            <pc:sldMk cId="3638804488" sldId="1626"/>
            <ac:picMk id="5" creationId="{56AE6CDE-BF87-D3B4-B75E-F1384C1073A3}"/>
          </ac:picMkLst>
        </pc:picChg>
      </pc:sldChg>
      <pc:sldChg chg="modSp add del mod">
        <pc:chgData name="Daniel Khashabi" userId="62390808-c838-45e6-be59-d6fd0d208bc8" providerId="ADAL" clId="{D1D84055-5E57-C44E-ACD2-2684E74F9370}" dt="2023-01-24T03:57:18.223" v="733" actId="2696"/>
        <pc:sldMkLst>
          <pc:docMk/>
          <pc:sldMk cId="421858993" sldId="1627"/>
        </pc:sldMkLst>
        <pc:spChg chg="mod">
          <ac:chgData name="Daniel Khashabi" userId="62390808-c838-45e6-be59-d6fd0d208bc8" providerId="ADAL" clId="{D1D84055-5E57-C44E-ACD2-2684E74F9370}" dt="2023-01-24T03:55:48.756" v="729" actId="27636"/>
          <ac:spMkLst>
            <pc:docMk/>
            <pc:sldMk cId="421858993" sldId="1627"/>
            <ac:spMk id="3" creationId="{045D531D-D33F-556C-DD54-A9988170BFF8}"/>
          </ac:spMkLst>
        </pc:spChg>
      </pc:sldChg>
      <pc:sldChg chg="del">
        <pc:chgData name="Daniel Khashabi" userId="62390808-c838-45e6-be59-d6fd0d208bc8" providerId="ADAL" clId="{D1D84055-5E57-C44E-ACD2-2684E74F9370}" dt="2023-01-19T01:43:36.404" v="59" actId="2696"/>
        <pc:sldMkLst>
          <pc:docMk/>
          <pc:sldMk cId="1977175857" sldId="1627"/>
        </pc:sldMkLst>
      </pc:sldChg>
      <pc:sldChg chg="del">
        <pc:chgData name="Daniel Khashabi" userId="62390808-c838-45e6-be59-d6fd0d208bc8" providerId="ADAL" clId="{D1D84055-5E57-C44E-ACD2-2684E74F9370}" dt="2023-01-19T01:43:36.404" v="59" actId="2696"/>
        <pc:sldMkLst>
          <pc:docMk/>
          <pc:sldMk cId="1537367526" sldId="1628"/>
        </pc:sldMkLst>
      </pc:sldChg>
      <pc:sldChg chg="add del">
        <pc:chgData name="Daniel Khashabi" userId="62390808-c838-45e6-be59-d6fd0d208bc8" providerId="ADAL" clId="{D1D84055-5E57-C44E-ACD2-2684E74F9370}" dt="2023-01-24T15:48:56.426" v="1222" actId="2696"/>
        <pc:sldMkLst>
          <pc:docMk/>
          <pc:sldMk cId="3131197380" sldId="1628"/>
        </pc:sldMkLst>
      </pc:sldChg>
      <pc:sldChg chg="del">
        <pc:chgData name="Daniel Khashabi" userId="62390808-c838-45e6-be59-d6fd0d208bc8" providerId="ADAL" clId="{D1D84055-5E57-C44E-ACD2-2684E74F9370}" dt="2023-01-19T01:43:36.404" v="59" actId="2696"/>
        <pc:sldMkLst>
          <pc:docMk/>
          <pc:sldMk cId="1102884931" sldId="1629"/>
        </pc:sldMkLst>
      </pc:sldChg>
      <pc:sldChg chg="modSp add mod">
        <pc:chgData name="Daniel Khashabi" userId="62390808-c838-45e6-be59-d6fd0d208bc8" providerId="ADAL" clId="{D1D84055-5E57-C44E-ACD2-2684E74F9370}" dt="2023-01-24T16:40:48.757" v="2277" actId="403"/>
        <pc:sldMkLst>
          <pc:docMk/>
          <pc:sldMk cId="3652538891" sldId="1629"/>
        </pc:sldMkLst>
        <pc:spChg chg="mod">
          <ac:chgData name="Daniel Khashabi" userId="62390808-c838-45e6-be59-d6fd0d208bc8" providerId="ADAL" clId="{D1D84055-5E57-C44E-ACD2-2684E74F9370}" dt="2023-01-24T16:40:48.757" v="2277" actId="403"/>
          <ac:spMkLst>
            <pc:docMk/>
            <pc:sldMk cId="3652538891" sldId="1629"/>
            <ac:spMk id="3" creationId="{7B9FD2C8-B9FB-AE76-A8E9-188CAC1AE10C}"/>
          </ac:spMkLst>
        </pc:spChg>
      </pc:sldChg>
      <pc:sldChg chg="modSp mod">
        <pc:chgData name="Daniel Khashabi" userId="62390808-c838-45e6-be59-d6fd0d208bc8" providerId="ADAL" clId="{D1D84055-5E57-C44E-ACD2-2684E74F9370}" dt="2023-01-24T15:59:23.714" v="1663" actId="207"/>
        <pc:sldMkLst>
          <pc:docMk/>
          <pc:sldMk cId="2146455325" sldId="1630"/>
        </pc:sldMkLst>
        <pc:spChg chg="mod">
          <ac:chgData name="Daniel Khashabi" userId="62390808-c838-45e6-be59-d6fd0d208bc8" providerId="ADAL" clId="{D1D84055-5E57-C44E-ACD2-2684E74F9370}" dt="2023-01-24T15:59:23.714" v="1663" actId="207"/>
          <ac:spMkLst>
            <pc:docMk/>
            <pc:sldMk cId="2146455325" sldId="1630"/>
            <ac:spMk id="3" creationId="{5FCF1FD1-BE54-BA27-53B0-FEFD0667F9CC}"/>
          </ac:spMkLst>
        </pc:spChg>
      </pc:sldChg>
      <pc:sldChg chg="modSp mod">
        <pc:chgData name="Daniel Khashabi" userId="62390808-c838-45e6-be59-d6fd0d208bc8" providerId="ADAL" clId="{D1D84055-5E57-C44E-ACD2-2684E74F9370}" dt="2023-01-24T16:02:37.966" v="1995" actId="113"/>
        <pc:sldMkLst>
          <pc:docMk/>
          <pc:sldMk cId="1442858237" sldId="1631"/>
        </pc:sldMkLst>
        <pc:spChg chg="mod">
          <ac:chgData name="Daniel Khashabi" userId="62390808-c838-45e6-be59-d6fd0d208bc8" providerId="ADAL" clId="{D1D84055-5E57-C44E-ACD2-2684E74F9370}" dt="2023-01-24T16:02:37.966" v="1995" actId="113"/>
          <ac:spMkLst>
            <pc:docMk/>
            <pc:sldMk cId="1442858237" sldId="1631"/>
            <ac:spMk id="3" creationId="{A3788DC1-2ACA-E78F-303E-B0C8B0AE05AD}"/>
          </ac:spMkLst>
        </pc:spChg>
      </pc:sldChg>
      <pc:sldChg chg="del ord">
        <pc:chgData name="Daniel Khashabi" userId="62390808-c838-45e6-be59-d6fd0d208bc8" providerId="ADAL" clId="{D1D84055-5E57-C44E-ACD2-2684E74F9370}" dt="2023-01-24T03:55:33.866" v="721" actId="2696"/>
        <pc:sldMkLst>
          <pc:docMk/>
          <pc:sldMk cId="3217168384" sldId="1632"/>
        </pc:sldMkLst>
      </pc:sldChg>
      <pc:sldChg chg="addSp delSp modSp new del mod ord">
        <pc:chgData name="Daniel Khashabi" userId="62390808-c838-45e6-be59-d6fd0d208bc8" providerId="ADAL" clId="{D1D84055-5E57-C44E-ACD2-2684E74F9370}" dt="2023-01-24T03:01:33.450" v="116" actId="2696"/>
        <pc:sldMkLst>
          <pc:docMk/>
          <pc:sldMk cId="228494023" sldId="1633"/>
        </pc:sldMkLst>
        <pc:spChg chg="mod">
          <ac:chgData name="Daniel Khashabi" userId="62390808-c838-45e6-be59-d6fd0d208bc8" providerId="ADAL" clId="{D1D84055-5E57-C44E-ACD2-2684E74F9370}" dt="2023-01-19T01:42:01.774" v="22" actId="20577"/>
          <ac:spMkLst>
            <pc:docMk/>
            <pc:sldMk cId="228494023" sldId="1633"/>
            <ac:spMk id="2" creationId="{7D54306F-F183-BBB6-ADEA-81793A450F83}"/>
          </ac:spMkLst>
        </pc:spChg>
        <pc:spChg chg="mod">
          <ac:chgData name="Daniel Khashabi" userId="62390808-c838-45e6-be59-d6fd0d208bc8" providerId="ADAL" clId="{D1D84055-5E57-C44E-ACD2-2684E74F9370}" dt="2023-01-19T01:42:09.597" v="34"/>
          <ac:spMkLst>
            <pc:docMk/>
            <pc:sldMk cId="228494023" sldId="1633"/>
            <ac:spMk id="3" creationId="{F50D3E01-A472-983E-02E3-8A78265A92F4}"/>
          </ac:spMkLst>
        </pc:spChg>
        <pc:spChg chg="add del">
          <ac:chgData name="Daniel Khashabi" userId="62390808-c838-45e6-be59-d6fd0d208bc8" providerId="ADAL" clId="{D1D84055-5E57-C44E-ACD2-2684E74F9370}" dt="2023-01-19T01:42:03.594" v="24" actId="22"/>
          <ac:spMkLst>
            <pc:docMk/>
            <pc:sldMk cId="228494023" sldId="1633"/>
            <ac:spMk id="5" creationId="{8E0172AE-1ECD-2087-9B00-FFD4E9770A9B}"/>
          </ac:spMkLst>
        </pc:spChg>
        <pc:spChg chg="add mod">
          <ac:chgData name="Daniel Khashabi" userId="62390808-c838-45e6-be59-d6fd0d208bc8" providerId="ADAL" clId="{D1D84055-5E57-C44E-ACD2-2684E74F9370}" dt="2023-01-19T01:42:41.569" v="57" actId="1076"/>
          <ac:spMkLst>
            <pc:docMk/>
            <pc:sldMk cId="228494023" sldId="1633"/>
            <ac:spMk id="7" creationId="{8E2DF2CA-FD38-4E55-67DC-EDD3DBE830B1}"/>
          </ac:spMkLst>
        </pc:spChg>
        <pc:picChg chg="add mod">
          <ac:chgData name="Daniel Khashabi" userId="62390808-c838-45e6-be59-d6fd0d208bc8" providerId="ADAL" clId="{D1D84055-5E57-C44E-ACD2-2684E74F9370}" dt="2023-01-19T01:42:45.471" v="58" actId="1076"/>
          <ac:picMkLst>
            <pc:docMk/>
            <pc:sldMk cId="228494023" sldId="1633"/>
            <ac:picMk id="1026" creationId="{CC9D724F-837E-CA71-EDAA-11A1A239304B}"/>
          </ac:picMkLst>
        </pc:picChg>
      </pc:sldChg>
      <pc:sldChg chg="add del">
        <pc:chgData name="Daniel Khashabi" userId="62390808-c838-45e6-be59-d6fd0d208bc8" providerId="ADAL" clId="{D1D84055-5E57-C44E-ACD2-2684E74F9370}" dt="2023-01-24T16:03:51.591" v="2002" actId="2696"/>
        <pc:sldMkLst>
          <pc:docMk/>
          <pc:sldMk cId="4041667364" sldId="1633"/>
        </pc:sldMkLst>
      </pc:sldChg>
      <pc:sldChg chg="addSp delSp modSp new mod ord modClrScheme chgLayout">
        <pc:chgData name="Daniel Khashabi" userId="62390808-c838-45e6-be59-d6fd0d208bc8" providerId="ADAL" clId="{D1D84055-5E57-C44E-ACD2-2684E74F9370}" dt="2023-01-24T03:54:34.034" v="719" actId="1037"/>
        <pc:sldMkLst>
          <pc:docMk/>
          <pc:sldMk cId="405845229" sldId="1634"/>
        </pc:sldMkLst>
        <pc:spChg chg="del mod ord">
          <ac:chgData name="Daniel Khashabi" userId="62390808-c838-45e6-be59-d6fd0d208bc8" providerId="ADAL" clId="{D1D84055-5E57-C44E-ACD2-2684E74F9370}" dt="2023-01-19T01:47:22.835" v="63" actId="700"/>
          <ac:spMkLst>
            <pc:docMk/>
            <pc:sldMk cId="405845229" sldId="1634"/>
            <ac:spMk id="2" creationId="{B2A29012-46DF-F9D0-96CE-15E8C03EFE6E}"/>
          </ac:spMkLst>
        </pc:spChg>
        <pc:spChg chg="add del mod ord">
          <ac:chgData name="Daniel Khashabi" userId="62390808-c838-45e6-be59-d6fd0d208bc8" providerId="ADAL" clId="{D1D84055-5E57-C44E-ACD2-2684E74F9370}" dt="2023-01-24T03:51:19.052" v="683" actId="478"/>
          <ac:spMkLst>
            <pc:docMk/>
            <pc:sldMk cId="405845229" sldId="1634"/>
            <ac:spMk id="3" creationId="{24933715-9160-EBB4-3673-2E9950537C39}"/>
          </ac:spMkLst>
        </pc:spChg>
        <pc:spChg chg="add del mod ord">
          <ac:chgData name="Daniel Khashabi" userId="62390808-c838-45e6-be59-d6fd0d208bc8" providerId="ADAL" clId="{D1D84055-5E57-C44E-ACD2-2684E74F9370}" dt="2023-01-24T03:06:53.506" v="120" actId="700"/>
          <ac:spMkLst>
            <pc:docMk/>
            <pc:sldMk cId="405845229" sldId="1634"/>
            <ac:spMk id="4" creationId="{87EFF237-5BB4-C6C6-E47A-77F78725F352}"/>
          </ac:spMkLst>
        </pc:spChg>
        <pc:spChg chg="add mod">
          <ac:chgData name="Daniel Khashabi" userId="62390808-c838-45e6-be59-d6fd0d208bc8" providerId="ADAL" clId="{D1D84055-5E57-C44E-ACD2-2684E74F9370}" dt="2023-01-24T03:51:19.075" v="684" actId="27636"/>
          <ac:spMkLst>
            <pc:docMk/>
            <pc:sldMk cId="405845229" sldId="1634"/>
            <ac:spMk id="5" creationId="{DD75BCE3-505A-2C90-BFC0-B49F16B04C3F}"/>
          </ac:spMkLst>
        </pc:spChg>
        <pc:picChg chg="add del mod">
          <ac:chgData name="Daniel Khashabi" userId="62390808-c838-45e6-be59-d6fd0d208bc8" providerId="ADAL" clId="{D1D84055-5E57-C44E-ACD2-2684E74F9370}" dt="2023-01-24T03:47:39.567" v="654" actId="478"/>
          <ac:picMkLst>
            <pc:docMk/>
            <pc:sldMk cId="405845229" sldId="1634"/>
            <ac:picMk id="1026" creationId="{DBAD884B-758C-7C79-09BC-D849CEA17EB4}"/>
          </ac:picMkLst>
        </pc:picChg>
        <pc:picChg chg="add mod">
          <ac:chgData name="Daniel Khashabi" userId="62390808-c838-45e6-be59-d6fd0d208bc8" providerId="ADAL" clId="{D1D84055-5E57-C44E-ACD2-2684E74F9370}" dt="2023-01-24T03:54:34.034" v="719" actId="1037"/>
          <ac:picMkLst>
            <pc:docMk/>
            <pc:sldMk cId="405845229" sldId="1634"/>
            <ac:picMk id="1028" creationId="{6CC0F2E7-4764-95C7-50DA-55C47C1668B5}"/>
          </ac:picMkLst>
        </pc:picChg>
        <pc:picChg chg="add mod">
          <ac:chgData name="Daniel Khashabi" userId="62390808-c838-45e6-be59-d6fd0d208bc8" providerId="ADAL" clId="{D1D84055-5E57-C44E-ACD2-2684E74F9370}" dt="2023-01-24T03:54:34.034" v="719" actId="1037"/>
          <ac:picMkLst>
            <pc:docMk/>
            <pc:sldMk cId="405845229" sldId="1634"/>
            <ac:picMk id="1030" creationId="{59B12FBE-C7AD-E0C7-8CA0-AD8309948182}"/>
          </ac:picMkLst>
        </pc:picChg>
      </pc:sldChg>
      <pc:sldChg chg="modSp new mod">
        <pc:chgData name="Daniel Khashabi" userId="62390808-c838-45e6-be59-d6fd0d208bc8" providerId="ADAL" clId="{D1D84055-5E57-C44E-ACD2-2684E74F9370}" dt="2023-01-24T03:07:18.932" v="146" actId="20577"/>
        <pc:sldMkLst>
          <pc:docMk/>
          <pc:sldMk cId="2439463295" sldId="1635"/>
        </pc:sldMkLst>
        <pc:spChg chg="mod">
          <ac:chgData name="Daniel Khashabi" userId="62390808-c838-45e6-be59-d6fd0d208bc8" providerId="ADAL" clId="{D1D84055-5E57-C44E-ACD2-2684E74F9370}" dt="2023-01-24T03:07:18.932" v="146" actId="20577"/>
          <ac:spMkLst>
            <pc:docMk/>
            <pc:sldMk cId="2439463295" sldId="1635"/>
            <ac:spMk id="2" creationId="{56F2D158-2B38-72C1-1BD2-D70A9B0A56F9}"/>
          </ac:spMkLst>
        </pc:spChg>
      </pc:sldChg>
      <pc:sldChg chg="addSp delSp modSp new mod ord">
        <pc:chgData name="Daniel Khashabi" userId="62390808-c838-45e6-be59-d6fd0d208bc8" providerId="ADAL" clId="{D1D84055-5E57-C44E-ACD2-2684E74F9370}" dt="2023-01-24T15:40:28.954" v="936" actId="478"/>
        <pc:sldMkLst>
          <pc:docMk/>
          <pc:sldMk cId="665263505" sldId="1636"/>
        </pc:sldMkLst>
        <pc:spChg chg="mod">
          <ac:chgData name="Daniel Khashabi" userId="62390808-c838-45e6-be59-d6fd0d208bc8" providerId="ADAL" clId="{D1D84055-5E57-C44E-ACD2-2684E74F9370}" dt="2023-01-24T03:29:02.746" v="158"/>
          <ac:spMkLst>
            <pc:docMk/>
            <pc:sldMk cId="665263505" sldId="1636"/>
            <ac:spMk id="2" creationId="{3BAD353F-DBBB-2B1B-DEC3-A5A0E7AFFEFE}"/>
          </ac:spMkLst>
        </pc:spChg>
        <pc:spChg chg="del mod">
          <ac:chgData name="Daniel Khashabi" userId="62390808-c838-45e6-be59-d6fd0d208bc8" providerId="ADAL" clId="{D1D84055-5E57-C44E-ACD2-2684E74F9370}" dt="2023-01-24T15:40:27.388" v="935" actId="478"/>
          <ac:spMkLst>
            <pc:docMk/>
            <pc:sldMk cId="665263505" sldId="1636"/>
            <ac:spMk id="3" creationId="{B6DBCEF8-C148-4207-3C24-9F4E205E5E0F}"/>
          </ac:spMkLst>
        </pc:spChg>
        <pc:spChg chg="add del mod">
          <ac:chgData name="Daniel Khashabi" userId="62390808-c838-45e6-be59-d6fd0d208bc8" providerId="ADAL" clId="{D1D84055-5E57-C44E-ACD2-2684E74F9370}" dt="2023-01-24T15:40:28.954" v="936" actId="478"/>
          <ac:spMkLst>
            <pc:docMk/>
            <pc:sldMk cId="665263505" sldId="1636"/>
            <ac:spMk id="6" creationId="{3011706A-63FD-7D9C-F9EE-174ADD5A7181}"/>
          </ac:spMkLst>
        </pc:spChg>
        <pc:spChg chg="add mod">
          <ac:chgData name="Daniel Khashabi" userId="62390808-c838-45e6-be59-d6fd0d208bc8" providerId="ADAL" clId="{D1D84055-5E57-C44E-ACD2-2684E74F9370}" dt="2023-01-24T15:40:27.388" v="935" actId="478"/>
          <ac:spMkLst>
            <pc:docMk/>
            <pc:sldMk cId="665263505" sldId="1636"/>
            <ac:spMk id="7" creationId="{9D0E7EAC-1105-B7DC-E77C-2DCC52AEDD1D}"/>
          </ac:spMkLst>
        </pc:spChg>
        <pc:picChg chg="add del mod">
          <ac:chgData name="Daniel Khashabi" userId="62390808-c838-45e6-be59-d6fd0d208bc8" providerId="ADAL" clId="{D1D84055-5E57-C44E-ACD2-2684E74F9370}" dt="2023-01-24T15:40:27.388" v="935" actId="478"/>
          <ac:picMkLst>
            <pc:docMk/>
            <pc:sldMk cId="665263505" sldId="1636"/>
            <ac:picMk id="4" creationId="{1F3F40C5-836F-C377-25A1-97F54A67D1E3}"/>
          </ac:picMkLst>
        </pc:picChg>
        <pc:picChg chg="add del mod">
          <ac:chgData name="Daniel Khashabi" userId="62390808-c838-45e6-be59-d6fd0d208bc8" providerId="ADAL" clId="{D1D84055-5E57-C44E-ACD2-2684E74F9370}" dt="2023-01-24T15:40:27.388" v="935" actId="478"/>
          <ac:picMkLst>
            <pc:docMk/>
            <pc:sldMk cId="665263505" sldId="1636"/>
            <ac:picMk id="5" creationId="{5C653732-092D-8EA1-9CEF-214014B95A25}"/>
          </ac:picMkLst>
        </pc:picChg>
        <pc:picChg chg="add del mod">
          <ac:chgData name="Daniel Khashabi" userId="62390808-c838-45e6-be59-d6fd0d208bc8" providerId="ADAL" clId="{D1D84055-5E57-C44E-ACD2-2684E74F9370}" dt="2023-01-24T03:31:39.002" v="160" actId="478"/>
          <ac:picMkLst>
            <pc:docMk/>
            <pc:sldMk cId="665263505" sldId="1636"/>
            <ac:picMk id="2050" creationId="{C0525074-07C3-E065-5F8C-B01BD824C69E}"/>
          </ac:picMkLst>
        </pc:picChg>
        <pc:picChg chg="add del mod">
          <ac:chgData name="Daniel Khashabi" userId="62390808-c838-45e6-be59-d6fd0d208bc8" providerId="ADAL" clId="{D1D84055-5E57-C44E-ACD2-2684E74F9370}" dt="2023-01-24T03:33:39.070" v="183" actId="478"/>
          <ac:picMkLst>
            <pc:docMk/>
            <pc:sldMk cId="665263505" sldId="1636"/>
            <ac:picMk id="2052" creationId="{9569892E-8274-375F-C5EA-7E6BF991ADE3}"/>
          </ac:picMkLst>
        </pc:picChg>
        <pc:picChg chg="add del mod">
          <ac:chgData name="Daniel Khashabi" userId="62390808-c838-45e6-be59-d6fd0d208bc8" providerId="ADAL" clId="{D1D84055-5E57-C44E-ACD2-2684E74F9370}" dt="2023-01-24T03:45:24.006" v="398" actId="478"/>
          <ac:picMkLst>
            <pc:docMk/>
            <pc:sldMk cId="665263505" sldId="1636"/>
            <ac:picMk id="2054" creationId="{71383348-2E80-0EF7-E3D3-1F7F2C38EE5B}"/>
          </ac:picMkLst>
        </pc:picChg>
      </pc:sldChg>
      <pc:sldChg chg="delSp modSp add del">
        <pc:chgData name="Daniel Khashabi" userId="62390808-c838-45e6-be59-d6fd0d208bc8" providerId="ADAL" clId="{D1D84055-5E57-C44E-ACD2-2684E74F9370}" dt="2023-01-24T03:47:11.946" v="649" actId="2696"/>
        <pc:sldMkLst>
          <pc:docMk/>
          <pc:sldMk cId="3808238430" sldId="1637"/>
        </pc:sldMkLst>
        <pc:picChg chg="del mod">
          <ac:chgData name="Daniel Khashabi" userId="62390808-c838-45e6-be59-d6fd0d208bc8" providerId="ADAL" clId="{D1D84055-5E57-C44E-ACD2-2684E74F9370}" dt="2023-01-24T03:44:55.613" v="386" actId="21"/>
          <ac:picMkLst>
            <pc:docMk/>
            <pc:sldMk cId="3808238430" sldId="1637"/>
            <ac:picMk id="2052" creationId="{9569892E-8274-375F-C5EA-7E6BF991ADE3}"/>
          </ac:picMkLst>
        </pc:picChg>
      </pc:sldChg>
      <pc:sldChg chg="delSp add del">
        <pc:chgData name="Daniel Khashabi" userId="62390808-c838-45e6-be59-d6fd0d208bc8" providerId="ADAL" clId="{D1D84055-5E57-C44E-ACD2-2684E74F9370}" dt="2023-01-24T03:47:12.629" v="650" actId="2696"/>
        <pc:sldMkLst>
          <pc:docMk/>
          <pc:sldMk cId="1887684913" sldId="1638"/>
        </pc:sldMkLst>
        <pc:picChg chg="del">
          <ac:chgData name="Daniel Khashabi" userId="62390808-c838-45e6-be59-d6fd0d208bc8" providerId="ADAL" clId="{D1D84055-5E57-C44E-ACD2-2684E74F9370}" dt="2023-01-24T03:44:35.375" v="384" actId="478"/>
          <ac:picMkLst>
            <pc:docMk/>
            <pc:sldMk cId="1887684913" sldId="1638"/>
            <ac:picMk id="2052" creationId="{9569892E-8274-375F-C5EA-7E6BF991ADE3}"/>
          </ac:picMkLst>
        </pc:picChg>
      </pc:sldChg>
      <pc:sldChg chg="new del">
        <pc:chgData name="Daniel Khashabi" userId="62390808-c838-45e6-be59-d6fd0d208bc8" providerId="ADAL" clId="{D1D84055-5E57-C44E-ACD2-2684E74F9370}" dt="2023-01-24T03:44:27.402" v="382" actId="680"/>
        <pc:sldMkLst>
          <pc:docMk/>
          <pc:sldMk cId="3384991835" sldId="1638"/>
        </pc:sldMkLst>
      </pc:sldChg>
      <pc:sldChg chg="modSp add mod">
        <pc:chgData name="Daniel Khashabi" userId="62390808-c838-45e6-be59-d6fd0d208bc8" providerId="ADAL" clId="{D1D84055-5E57-C44E-ACD2-2684E74F9370}" dt="2023-01-24T15:41:36.847" v="945" actId="207"/>
        <pc:sldMkLst>
          <pc:docMk/>
          <pc:sldMk cId="3890159716" sldId="1639"/>
        </pc:sldMkLst>
        <pc:spChg chg="mod">
          <ac:chgData name="Daniel Khashabi" userId="62390808-c838-45e6-be59-d6fd0d208bc8" providerId="ADAL" clId="{D1D84055-5E57-C44E-ACD2-2684E74F9370}" dt="2023-01-24T03:51:14.273" v="682" actId="20577"/>
          <ac:spMkLst>
            <pc:docMk/>
            <pc:sldMk cId="3890159716" sldId="1639"/>
            <ac:spMk id="2" creationId="{3BAD353F-DBBB-2B1B-DEC3-A5A0E7AFFEFE}"/>
          </ac:spMkLst>
        </pc:spChg>
        <pc:spChg chg="mod">
          <ac:chgData name="Daniel Khashabi" userId="62390808-c838-45e6-be59-d6fd0d208bc8" providerId="ADAL" clId="{D1D84055-5E57-C44E-ACD2-2684E74F9370}" dt="2023-01-24T15:41:36.847" v="945" actId="207"/>
          <ac:spMkLst>
            <pc:docMk/>
            <pc:sldMk cId="3890159716" sldId="1639"/>
            <ac:spMk id="3" creationId="{B6DBCEF8-C148-4207-3C24-9F4E205E5E0F}"/>
          </ac:spMkLst>
        </pc:spChg>
        <pc:picChg chg="mod">
          <ac:chgData name="Daniel Khashabi" userId="62390808-c838-45e6-be59-d6fd0d208bc8" providerId="ADAL" clId="{D1D84055-5E57-C44E-ACD2-2684E74F9370}" dt="2023-01-24T03:45:20.309" v="397" actId="1076"/>
          <ac:picMkLst>
            <pc:docMk/>
            <pc:sldMk cId="3890159716" sldId="1639"/>
            <ac:picMk id="2054" creationId="{71383348-2E80-0EF7-E3D3-1F7F2C38EE5B}"/>
          </ac:picMkLst>
        </pc:picChg>
      </pc:sldChg>
      <pc:sldChg chg="modSp add mod">
        <pc:chgData name="Daniel Khashabi" userId="62390808-c838-45e6-be59-d6fd0d208bc8" providerId="ADAL" clId="{D1D84055-5E57-C44E-ACD2-2684E74F9370}" dt="2023-01-24T15:41:56.552" v="955" actId="20577"/>
        <pc:sldMkLst>
          <pc:docMk/>
          <pc:sldMk cId="2652439416" sldId="1640"/>
        </pc:sldMkLst>
        <pc:spChg chg="mod">
          <ac:chgData name="Daniel Khashabi" userId="62390808-c838-45e6-be59-d6fd0d208bc8" providerId="ADAL" clId="{D1D84055-5E57-C44E-ACD2-2684E74F9370}" dt="2023-01-24T15:41:56.552" v="955" actId="20577"/>
          <ac:spMkLst>
            <pc:docMk/>
            <pc:sldMk cId="2652439416" sldId="1640"/>
            <ac:spMk id="3" creationId="{B6DBCEF8-C148-4207-3C24-9F4E205E5E0F}"/>
          </ac:spMkLst>
        </pc:spChg>
      </pc:sldChg>
      <pc:sldChg chg="modSp new mod">
        <pc:chgData name="Daniel Khashabi" userId="62390808-c838-45e6-be59-d6fd0d208bc8" providerId="ADAL" clId="{D1D84055-5E57-C44E-ACD2-2684E74F9370}" dt="2023-01-24T15:48:51.280" v="1221" actId="20577"/>
        <pc:sldMkLst>
          <pc:docMk/>
          <pc:sldMk cId="2795411871" sldId="1641"/>
        </pc:sldMkLst>
        <pc:spChg chg="mod">
          <ac:chgData name="Daniel Khashabi" userId="62390808-c838-45e6-be59-d6fd0d208bc8" providerId="ADAL" clId="{D1D84055-5E57-C44E-ACD2-2684E74F9370}" dt="2023-01-24T15:48:51.280" v="1221" actId="20577"/>
          <ac:spMkLst>
            <pc:docMk/>
            <pc:sldMk cId="2795411871" sldId="1641"/>
            <ac:spMk id="2" creationId="{B8B7F270-3480-A471-A043-EE2D3726E9AB}"/>
          </ac:spMkLst>
        </pc:spChg>
        <pc:spChg chg="mod">
          <ac:chgData name="Daniel Khashabi" userId="62390808-c838-45e6-be59-d6fd0d208bc8" providerId="ADAL" clId="{D1D84055-5E57-C44E-ACD2-2684E74F9370}" dt="2023-01-24T15:46:30.089" v="1212" actId="14100"/>
          <ac:spMkLst>
            <pc:docMk/>
            <pc:sldMk cId="2795411871" sldId="1641"/>
            <ac:spMk id="3" creationId="{10377E16-5822-6FF7-13DD-16A559CD3AFD}"/>
          </ac:spMkLst>
        </pc:spChg>
      </pc:sldChg>
      <pc:sldChg chg="addSp delSp modSp add mod">
        <pc:chgData name="Daniel Khashabi" userId="62390808-c838-45e6-be59-d6fd0d208bc8" providerId="ADAL" clId="{D1D84055-5E57-C44E-ACD2-2684E74F9370}" dt="2023-01-24T15:41:19.163" v="942"/>
        <pc:sldMkLst>
          <pc:docMk/>
          <pc:sldMk cId="3124644540" sldId="1642"/>
        </pc:sldMkLst>
        <pc:spChg chg="mod">
          <ac:chgData name="Daniel Khashabi" userId="62390808-c838-45e6-be59-d6fd0d208bc8" providerId="ADAL" clId="{D1D84055-5E57-C44E-ACD2-2684E74F9370}" dt="2023-01-24T15:41:19.163" v="942"/>
          <ac:spMkLst>
            <pc:docMk/>
            <pc:sldMk cId="3124644540" sldId="1642"/>
            <ac:spMk id="3" creationId="{B6DBCEF8-C148-4207-3C24-9F4E205E5E0F}"/>
          </ac:spMkLst>
        </pc:spChg>
        <pc:picChg chg="del">
          <ac:chgData name="Daniel Khashabi" userId="62390808-c838-45e6-be59-d6fd0d208bc8" providerId="ADAL" clId="{D1D84055-5E57-C44E-ACD2-2684E74F9370}" dt="2023-01-24T15:41:16.278" v="940" actId="478"/>
          <ac:picMkLst>
            <pc:docMk/>
            <pc:sldMk cId="3124644540" sldId="1642"/>
            <ac:picMk id="4" creationId="{1F3F40C5-836F-C377-25A1-97F54A67D1E3}"/>
          </ac:picMkLst>
        </pc:picChg>
        <pc:picChg chg="del">
          <ac:chgData name="Daniel Khashabi" userId="62390808-c838-45e6-be59-d6fd0d208bc8" providerId="ADAL" clId="{D1D84055-5E57-C44E-ACD2-2684E74F9370}" dt="2023-01-24T15:40:42.233" v="937" actId="478"/>
          <ac:picMkLst>
            <pc:docMk/>
            <pc:sldMk cId="3124644540" sldId="1642"/>
            <ac:picMk id="5" creationId="{5C653732-092D-8EA1-9CEF-214014B95A25}"/>
          </ac:picMkLst>
        </pc:picChg>
        <pc:picChg chg="add mod">
          <ac:chgData name="Daniel Khashabi" userId="62390808-c838-45e6-be59-d6fd0d208bc8" providerId="ADAL" clId="{D1D84055-5E57-C44E-ACD2-2684E74F9370}" dt="2023-01-24T15:40:42.607" v="938"/>
          <ac:picMkLst>
            <pc:docMk/>
            <pc:sldMk cId="3124644540" sldId="1642"/>
            <ac:picMk id="7" creationId="{F6B93864-41AE-60B0-903A-7322245EA0C6}"/>
          </ac:picMkLst>
        </pc:picChg>
      </pc:sldChg>
      <pc:sldChg chg="addSp delSp modSp add mod">
        <pc:chgData name="Daniel Khashabi" userId="62390808-c838-45e6-be59-d6fd0d208bc8" providerId="ADAL" clId="{D1D84055-5E57-C44E-ACD2-2684E74F9370}" dt="2023-01-24T15:41:30.576" v="944" actId="27636"/>
        <pc:sldMkLst>
          <pc:docMk/>
          <pc:sldMk cId="4107941708" sldId="1643"/>
        </pc:sldMkLst>
        <pc:spChg chg="del">
          <ac:chgData name="Daniel Khashabi" userId="62390808-c838-45e6-be59-d6fd0d208bc8" providerId="ADAL" clId="{D1D84055-5E57-C44E-ACD2-2684E74F9370}" dt="2023-01-24T15:41:30.537" v="943" actId="478"/>
          <ac:spMkLst>
            <pc:docMk/>
            <pc:sldMk cId="4107941708" sldId="1643"/>
            <ac:spMk id="2" creationId="{3BAD353F-DBBB-2B1B-DEC3-A5A0E7AFFEFE}"/>
          </ac:spMkLst>
        </pc:spChg>
        <pc:spChg chg="add mod">
          <ac:chgData name="Daniel Khashabi" userId="62390808-c838-45e6-be59-d6fd0d208bc8" providerId="ADAL" clId="{D1D84055-5E57-C44E-ACD2-2684E74F9370}" dt="2023-01-24T15:41:30.576" v="944" actId="27636"/>
          <ac:spMkLst>
            <pc:docMk/>
            <pc:sldMk cId="4107941708" sldId="1643"/>
            <ac:spMk id="8" creationId="{554B69EF-8CE2-904D-7526-EA7D79F396E3}"/>
          </ac:spMkLst>
        </pc:spChg>
      </pc:sldChg>
      <pc:sldChg chg="modSp add mod">
        <pc:chgData name="Daniel Khashabi" userId="62390808-c838-45e6-be59-d6fd0d208bc8" providerId="ADAL" clId="{D1D84055-5E57-C44E-ACD2-2684E74F9370}" dt="2023-01-24T16:41:16.705" v="2278" actId="113"/>
        <pc:sldMkLst>
          <pc:docMk/>
          <pc:sldMk cId="3194463124" sldId="1644"/>
        </pc:sldMkLst>
        <pc:spChg chg="mod">
          <ac:chgData name="Daniel Khashabi" userId="62390808-c838-45e6-be59-d6fd0d208bc8" providerId="ADAL" clId="{D1D84055-5E57-C44E-ACD2-2684E74F9370}" dt="2023-01-24T15:53:40.296" v="1479" actId="20577"/>
          <ac:spMkLst>
            <pc:docMk/>
            <pc:sldMk cId="3194463124" sldId="1644"/>
            <ac:spMk id="2" creationId="{0AC9256C-384B-B629-6233-BDC5D9D48B27}"/>
          </ac:spMkLst>
        </pc:spChg>
        <pc:spChg chg="mod">
          <ac:chgData name="Daniel Khashabi" userId="62390808-c838-45e6-be59-d6fd0d208bc8" providerId="ADAL" clId="{D1D84055-5E57-C44E-ACD2-2684E74F9370}" dt="2023-01-24T16:41:16.705" v="2278" actId="113"/>
          <ac:spMkLst>
            <pc:docMk/>
            <pc:sldMk cId="3194463124" sldId="1644"/>
            <ac:spMk id="3" creationId="{6400B3C0-C6A3-70ED-2E9A-881A0F8D658D}"/>
          </ac:spMkLst>
        </pc:spChg>
      </pc:sldChg>
      <pc:sldChg chg="modSp add mod ord">
        <pc:chgData name="Daniel Khashabi" userId="62390808-c838-45e6-be59-d6fd0d208bc8" providerId="ADAL" clId="{D1D84055-5E57-C44E-ACD2-2684E74F9370}" dt="2023-01-24T16:03:10.910" v="2000" actId="20578"/>
        <pc:sldMkLst>
          <pc:docMk/>
          <pc:sldMk cId="1321261645" sldId="1645"/>
        </pc:sldMkLst>
        <pc:spChg chg="mod">
          <ac:chgData name="Daniel Khashabi" userId="62390808-c838-45e6-be59-d6fd0d208bc8" providerId="ADAL" clId="{D1D84055-5E57-C44E-ACD2-2684E74F9370}" dt="2023-01-24T16:03:06.769" v="1999" actId="5793"/>
          <ac:spMkLst>
            <pc:docMk/>
            <pc:sldMk cId="1321261645" sldId="1645"/>
            <ac:spMk id="3" creationId="{CD964199-178D-FFB7-FDBD-25BDF237A959}"/>
          </ac:spMkLst>
        </pc:spChg>
      </pc:sldChg>
      <pc:sldChg chg="addSp delSp modSp new mod modClrScheme chgLayout">
        <pc:chgData name="Daniel Khashabi" userId="62390808-c838-45e6-be59-d6fd0d208bc8" providerId="ADAL" clId="{D1D84055-5E57-C44E-ACD2-2684E74F9370}" dt="2023-01-24T16:04:22.075" v="2055" actId="403"/>
        <pc:sldMkLst>
          <pc:docMk/>
          <pc:sldMk cId="1327149158" sldId="1646"/>
        </pc:sldMkLst>
        <pc:spChg chg="del mod ord">
          <ac:chgData name="Daniel Khashabi" userId="62390808-c838-45e6-be59-d6fd0d208bc8" providerId="ADAL" clId="{D1D84055-5E57-C44E-ACD2-2684E74F9370}" dt="2023-01-24T16:04:05.773" v="2004" actId="700"/>
          <ac:spMkLst>
            <pc:docMk/>
            <pc:sldMk cId="1327149158" sldId="1646"/>
            <ac:spMk id="2" creationId="{2684CD95-27EF-1FCF-BDA9-6AC4F2D6C034}"/>
          </ac:spMkLst>
        </pc:spChg>
        <pc:spChg chg="del">
          <ac:chgData name="Daniel Khashabi" userId="62390808-c838-45e6-be59-d6fd0d208bc8" providerId="ADAL" clId="{D1D84055-5E57-C44E-ACD2-2684E74F9370}" dt="2023-01-24T16:04:05.773" v="2004" actId="700"/>
          <ac:spMkLst>
            <pc:docMk/>
            <pc:sldMk cId="1327149158" sldId="1646"/>
            <ac:spMk id="3" creationId="{3049DC26-410C-A89A-148D-4F240D612B74}"/>
          </ac:spMkLst>
        </pc:spChg>
        <pc:spChg chg="add mod ord">
          <ac:chgData name="Daniel Khashabi" userId="62390808-c838-45e6-be59-d6fd0d208bc8" providerId="ADAL" clId="{D1D84055-5E57-C44E-ACD2-2684E74F9370}" dt="2023-01-24T16:04:22.075" v="2055" actId="403"/>
          <ac:spMkLst>
            <pc:docMk/>
            <pc:sldMk cId="1327149158" sldId="1646"/>
            <ac:spMk id="4" creationId="{0FAF8E28-1553-B469-99D0-590CE9B367C9}"/>
          </ac:spMkLst>
        </pc:spChg>
      </pc:sldChg>
      <pc:sldChg chg="addSp modSp add mod">
        <pc:chgData name="Daniel Khashabi" userId="62390808-c838-45e6-be59-d6fd0d208bc8" providerId="ADAL" clId="{D1D84055-5E57-C44E-ACD2-2684E74F9370}" dt="2023-01-24T16:23:14.050" v="2207" actId="1076"/>
        <pc:sldMkLst>
          <pc:docMk/>
          <pc:sldMk cId="4135125234" sldId="1647"/>
        </pc:sldMkLst>
        <pc:spChg chg="mod">
          <ac:chgData name="Daniel Khashabi" userId="62390808-c838-45e6-be59-d6fd0d208bc8" providerId="ADAL" clId="{D1D84055-5E57-C44E-ACD2-2684E74F9370}" dt="2023-01-24T16:16:23.046" v="2167" actId="20577"/>
          <ac:spMkLst>
            <pc:docMk/>
            <pc:sldMk cId="4135125234" sldId="1647"/>
            <ac:spMk id="2" creationId="{C83F0F9A-BD8A-D602-503C-92F548A93A70}"/>
          </ac:spMkLst>
        </pc:spChg>
        <pc:spChg chg="mod">
          <ac:chgData name="Daniel Khashabi" userId="62390808-c838-45e6-be59-d6fd0d208bc8" providerId="ADAL" clId="{D1D84055-5E57-C44E-ACD2-2684E74F9370}" dt="2023-01-24T16:16:56.783" v="2178" actId="255"/>
          <ac:spMkLst>
            <pc:docMk/>
            <pc:sldMk cId="4135125234" sldId="1647"/>
            <ac:spMk id="3" creationId="{C1072109-19A6-24FE-3232-6B5FA68D7ECB}"/>
          </ac:spMkLst>
        </pc:spChg>
        <pc:picChg chg="add mod">
          <ac:chgData name="Daniel Khashabi" userId="62390808-c838-45e6-be59-d6fd0d208bc8" providerId="ADAL" clId="{D1D84055-5E57-C44E-ACD2-2684E74F9370}" dt="2023-01-24T16:23:14.050" v="2207" actId="1076"/>
          <ac:picMkLst>
            <pc:docMk/>
            <pc:sldMk cId="4135125234" sldId="1647"/>
            <ac:picMk id="4" creationId="{074B28E7-E5D5-7A11-CE02-1A30FDBA47F2}"/>
          </ac:picMkLst>
        </pc:picChg>
      </pc:sldChg>
      <pc:sldChg chg="addSp modSp add mod">
        <pc:chgData name="Daniel Khashabi" userId="62390808-c838-45e6-be59-d6fd0d208bc8" providerId="ADAL" clId="{D1D84055-5E57-C44E-ACD2-2684E74F9370}" dt="2023-01-24T16:23:16.848" v="2209" actId="1076"/>
        <pc:sldMkLst>
          <pc:docMk/>
          <pc:sldMk cId="3594454642" sldId="1648"/>
        </pc:sldMkLst>
        <pc:spChg chg="mod">
          <ac:chgData name="Daniel Khashabi" userId="62390808-c838-45e6-be59-d6fd0d208bc8" providerId="ADAL" clId="{D1D84055-5E57-C44E-ACD2-2684E74F9370}" dt="2023-01-24T16:17:19.451" v="2194" actId="20577"/>
          <ac:spMkLst>
            <pc:docMk/>
            <pc:sldMk cId="3594454642" sldId="1648"/>
            <ac:spMk id="2" creationId="{C83F0F9A-BD8A-D602-503C-92F548A93A70}"/>
          </ac:spMkLst>
        </pc:spChg>
        <pc:spChg chg="mod">
          <ac:chgData name="Daniel Khashabi" userId="62390808-c838-45e6-be59-d6fd0d208bc8" providerId="ADAL" clId="{D1D84055-5E57-C44E-ACD2-2684E74F9370}" dt="2023-01-24T16:17:11.923" v="2189" actId="403"/>
          <ac:spMkLst>
            <pc:docMk/>
            <pc:sldMk cId="3594454642" sldId="1648"/>
            <ac:spMk id="3" creationId="{C1072109-19A6-24FE-3232-6B5FA68D7ECB}"/>
          </ac:spMkLst>
        </pc:spChg>
        <pc:picChg chg="add mod">
          <ac:chgData name="Daniel Khashabi" userId="62390808-c838-45e6-be59-d6fd0d208bc8" providerId="ADAL" clId="{D1D84055-5E57-C44E-ACD2-2684E74F9370}" dt="2023-01-24T16:23:16.848" v="2209" actId="1076"/>
          <ac:picMkLst>
            <pc:docMk/>
            <pc:sldMk cId="3594454642" sldId="1648"/>
            <ac:picMk id="4" creationId="{C27E48FF-1E8F-0112-69EF-342E2C187BF8}"/>
          </ac:picMkLst>
        </pc:picChg>
      </pc:sldChg>
    </pc:docChg>
  </pc:docChgLst>
  <pc:docChgLst>
    <pc:chgData name="Daniel Khashabi" userId="62390808-c838-45e6-be59-d6fd0d208bc8" providerId="ADAL" clId="{FC7879B7-D778-2A4C-9275-30C8C6FFBA28}"/>
    <pc:docChg chg="undo redo custSel addSld delSld modSld sldOrd">
      <pc:chgData name="Daniel Khashabi" userId="62390808-c838-45e6-be59-d6fd0d208bc8" providerId="ADAL" clId="{FC7879B7-D778-2A4C-9275-30C8C6FFBA28}" dt="2023-01-04T13:52:39.541" v="3684" actId="20577"/>
      <pc:docMkLst>
        <pc:docMk/>
      </pc:docMkLst>
      <pc:sldChg chg="modSp mod ord modAnim">
        <pc:chgData name="Daniel Khashabi" userId="62390808-c838-45e6-be59-d6fd0d208bc8" providerId="ADAL" clId="{FC7879B7-D778-2A4C-9275-30C8C6FFBA28}" dt="2023-01-04T02:19:40.849" v="2708" actId="20578"/>
        <pc:sldMkLst>
          <pc:docMk/>
          <pc:sldMk cId="3312918528" sldId="258"/>
        </pc:sldMkLst>
        <pc:spChg chg="mod">
          <ac:chgData name="Daniel Khashabi" userId="62390808-c838-45e6-be59-d6fd0d208bc8" providerId="ADAL" clId="{FC7879B7-D778-2A4C-9275-30C8C6FFBA28}" dt="2023-01-04T02:18:31.882" v="2649" actId="313"/>
          <ac:spMkLst>
            <pc:docMk/>
            <pc:sldMk cId="3312918528" sldId="258"/>
            <ac:spMk id="61" creationId="{00000000-0000-0000-0000-000000000000}"/>
          </ac:spMkLst>
        </pc:spChg>
        <pc:spChg chg="mod">
          <ac:chgData name="Daniel Khashabi" userId="62390808-c838-45e6-be59-d6fd0d208bc8" providerId="ADAL" clId="{FC7879B7-D778-2A4C-9275-30C8C6FFBA28}" dt="2023-01-04T02:18:34.500" v="2651" actId="403"/>
          <ac:spMkLst>
            <pc:docMk/>
            <pc:sldMk cId="3312918528" sldId="258"/>
            <ac:spMk id="62" creationId="{00000000-0000-0000-0000-000000000000}"/>
          </ac:spMkLst>
        </pc:spChg>
      </pc:sldChg>
      <pc:sldChg chg="add del">
        <pc:chgData name="Daniel Khashabi" userId="62390808-c838-45e6-be59-d6fd0d208bc8" providerId="ADAL" clId="{FC7879B7-D778-2A4C-9275-30C8C6FFBA28}" dt="2023-01-04T02:09:57.815" v="2169" actId="2696"/>
        <pc:sldMkLst>
          <pc:docMk/>
          <pc:sldMk cId="1626496791" sldId="426"/>
        </pc:sldMkLst>
      </pc:sldChg>
      <pc:sldChg chg="add del">
        <pc:chgData name="Daniel Khashabi" userId="62390808-c838-45e6-be59-d6fd0d208bc8" providerId="ADAL" clId="{FC7879B7-D778-2A4C-9275-30C8C6FFBA28}" dt="2023-01-04T02:05:57.726" v="1613" actId="2696"/>
        <pc:sldMkLst>
          <pc:docMk/>
          <pc:sldMk cId="2396620244" sldId="426"/>
        </pc:sldMkLst>
      </pc:sldChg>
      <pc:sldChg chg="addSp delSp modSp add mod">
        <pc:chgData name="Daniel Khashabi" userId="62390808-c838-45e6-be59-d6fd0d208bc8" providerId="ADAL" clId="{FC7879B7-D778-2A4C-9275-30C8C6FFBA28}" dt="2023-01-04T02:15:51.177" v="2366" actId="1076"/>
        <pc:sldMkLst>
          <pc:docMk/>
          <pc:sldMk cId="370663172" sldId="427"/>
        </pc:sldMkLst>
        <pc:spChg chg="add del mod">
          <ac:chgData name="Daniel Khashabi" userId="62390808-c838-45e6-be59-d6fd0d208bc8" providerId="ADAL" clId="{FC7879B7-D778-2A4C-9275-30C8C6FFBA28}" dt="2023-01-04T02:15:32.753" v="2362" actId="478"/>
          <ac:spMkLst>
            <pc:docMk/>
            <pc:sldMk cId="370663172" sldId="427"/>
            <ac:spMk id="7" creationId="{E60D7413-16F4-215F-E572-095788F1D353}"/>
          </ac:spMkLst>
        </pc:spChg>
        <pc:picChg chg="add mod">
          <ac:chgData name="Daniel Khashabi" userId="62390808-c838-45e6-be59-d6fd0d208bc8" providerId="ADAL" clId="{FC7879B7-D778-2A4C-9275-30C8C6FFBA28}" dt="2023-01-04T02:15:51.177" v="2366" actId="1076"/>
          <ac:picMkLst>
            <pc:docMk/>
            <pc:sldMk cId="370663172" sldId="427"/>
            <ac:picMk id="5" creationId="{7F4DBF9F-CB16-2C4F-6E7B-4CEA6D78F26E}"/>
          </ac:picMkLst>
        </pc:picChg>
        <pc:picChg chg="del">
          <ac:chgData name="Daniel Khashabi" userId="62390808-c838-45e6-be59-d6fd0d208bc8" providerId="ADAL" clId="{FC7879B7-D778-2A4C-9275-30C8C6FFBA28}" dt="2023-01-04T02:15:30.518" v="2361" actId="478"/>
          <ac:picMkLst>
            <pc:docMk/>
            <pc:sldMk cId="370663172" sldId="427"/>
            <ac:picMk id="8" creationId="{F253F46D-E30C-D61A-C780-3B4ACDC52E30}"/>
          </ac:picMkLst>
        </pc:picChg>
      </pc:sldChg>
      <pc:sldChg chg="modSp del mod">
        <pc:chgData name="Daniel Khashabi" userId="62390808-c838-45e6-be59-d6fd0d208bc8" providerId="ADAL" clId="{FC7879B7-D778-2A4C-9275-30C8C6FFBA28}" dt="2023-01-04T02:12:39.961" v="2253" actId="2696"/>
        <pc:sldMkLst>
          <pc:docMk/>
          <pc:sldMk cId="1899457764" sldId="427"/>
        </pc:sldMkLst>
        <pc:spChg chg="mod">
          <ac:chgData name="Daniel Khashabi" userId="62390808-c838-45e6-be59-d6fd0d208bc8" providerId="ADAL" clId="{FC7879B7-D778-2A4C-9275-30C8C6FFBA28}" dt="2023-01-04T01:46:33.667" v="220" actId="20577"/>
          <ac:spMkLst>
            <pc:docMk/>
            <pc:sldMk cId="1899457764" sldId="427"/>
            <ac:spMk id="4" creationId="{D184F569-DFEB-34CE-522E-63F24B3858EA}"/>
          </ac:spMkLst>
        </pc:spChg>
      </pc:sldChg>
      <pc:sldChg chg="add del">
        <pc:chgData name="Daniel Khashabi" userId="62390808-c838-45e6-be59-d6fd0d208bc8" providerId="ADAL" clId="{FC7879B7-D778-2A4C-9275-30C8C6FFBA28}" dt="2023-01-04T02:15:00.688" v="2355" actId="2696"/>
        <pc:sldMkLst>
          <pc:docMk/>
          <pc:sldMk cId="2038264265" sldId="427"/>
        </pc:sldMkLst>
      </pc:sldChg>
      <pc:sldChg chg="add del">
        <pc:chgData name="Daniel Khashabi" userId="62390808-c838-45e6-be59-d6fd0d208bc8" providerId="ADAL" clId="{FC7879B7-D778-2A4C-9275-30C8C6FFBA28}" dt="2023-01-04T02:05:57.726" v="1613" actId="2696"/>
        <pc:sldMkLst>
          <pc:docMk/>
          <pc:sldMk cId="1497266761" sldId="1538"/>
        </pc:sldMkLst>
      </pc:sldChg>
      <pc:sldChg chg="add del">
        <pc:chgData name="Daniel Khashabi" userId="62390808-c838-45e6-be59-d6fd0d208bc8" providerId="ADAL" clId="{FC7879B7-D778-2A4C-9275-30C8C6FFBA28}" dt="2023-01-04T02:09:57.815" v="2169" actId="2696"/>
        <pc:sldMkLst>
          <pc:docMk/>
          <pc:sldMk cId="2396791843" sldId="1538"/>
        </pc:sldMkLst>
      </pc:sldChg>
      <pc:sldChg chg="modSp mod">
        <pc:chgData name="Daniel Khashabi" userId="62390808-c838-45e6-be59-d6fd0d208bc8" providerId="ADAL" clId="{FC7879B7-D778-2A4C-9275-30C8C6FFBA28}" dt="2023-01-04T01:52:56.705" v="473"/>
        <pc:sldMkLst>
          <pc:docMk/>
          <pc:sldMk cId="2752319493" sldId="1554"/>
        </pc:sldMkLst>
        <pc:spChg chg="mod">
          <ac:chgData name="Daniel Khashabi" userId="62390808-c838-45e6-be59-d6fd0d208bc8" providerId="ADAL" clId="{FC7879B7-D778-2A4C-9275-30C8C6FFBA28}" dt="2023-01-04T01:52:56.705" v="473"/>
          <ac:spMkLst>
            <pc:docMk/>
            <pc:sldMk cId="2752319493" sldId="1554"/>
            <ac:spMk id="8" creationId="{D0BE733B-B554-5054-6E58-0F4C34F38C3E}"/>
          </ac:spMkLst>
        </pc:spChg>
      </pc:sldChg>
      <pc:sldChg chg="modSp mod">
        <pc:chgData name="Daniel Khashabi" userId="62390808-c838-45e6-be59-d6fd0d208bc8" providerId="ADAL" clId="{FC7879B7-D778-2A4C-9275-30C8C6FFBA28}" dt="2023-01-04T01:52:46.698" v="472" actId="20577"/>
        <pc:sldMkLst>
          <pc:docMk/>
          <pc:sldMk cId="1606165307" sldId="1555"/>
        </pc:sldMkLst>
        <pc:spChg chg="mod">
          <ac:chgData name="Daniel Khashabi" userId="62390808-c838-45e6-be59-d6fd0d208bc8" providerId="ADAL" clId="{FC7879B7-D778-2A4C-9275-30C8C6FFBA28}" dt="2023-01-04T01:52:35.593" v="455" actId="20577"/>
          <ac:spMkLst>
            <pc:docMk/>
            <pc:sldMk cId="1606165307" sldId="1555"/>
            <ac:spMk id="7" creationId="{A588EF0B-66B3-195A-337A-B7C1B71495CF}"/>
          </ac:spMkLst>
        </pc:spChg>
        <pc:spChg chg="mod">
          <ac:chgData name="Daniel Khashabi" userId="62390808-c838-45e6-be59-d6fd0d208bc8" providerId="ADAL" clId="{FC7879B7-D778-2A4C-9275-30C8C6FFBA28}" dt="2023-01-04T01:52:46.698" v="472" actId="20577"/>
          <ac:spMkLst>
            <pc:docMk/>
            <pc:sldMk cId="1606165307" sldId="1555"/>
            <ac:spMk id="8" creationId="{2E40A4DA-AD5E-67BB-D44C-10E115043888}"/>
          </ac:spMkLst>
        </pc:spChg>
      </pc:sldChg>
      <pc:sldChg chg="modSp mod">
        <pc:chgData name="Daniel Khashabi" userId="62390808-c838-45e6-be59-d6fd0d208bc8" providerId="ADAL" clId="{FC7879B7-D778-2A4C-9275-30C8C6FFBA28}" dt="2023-01-04T01:53:32.243" v="480" actId="20577"/>
        <pc:sldMkLst>
          <pc:docMk/>
          <pc:sldMk cId="2195868379" sldId="1556"/>
        </pc:sldMkLst>
        <pc:spChg chg="mod">
          <ac:chgData name="Daniel Khashabi" userId="62390808-c838-45e6-be59-d6fd0d208bc8" providerId="ADAL" clId="{FC7879B7-D778-2A4C-9275-30C8C6FFBA28}" dt="2023-01-04T01:52:59.258" v="474"/>
          <ac:spMkLst>
            <pc:docMk/>
            <pc:sldMk cId="2195868379" sldId="1556"/>
            <ac:spMk id="7" creationId="{A588EF0B-66B3-195A-337A-B7C1B71495CF}"/>
          </ac:spMkLst>
        </pc:spChg>
        <pc:spChg chg="mod">
          <ac:chgData name="Daniel Khashabi" userId="62390808-c838-45e6-be59-d6fd0d208bc8" providerId="ADAL" clId="{FC7879B7-D778-2A4C-9275-30C8C6FFBA28}" dt="2023-01-04T01:53:02.946" v="475"/>
          <ac:spMkLst>
            <pc:docMk/>
            <pc:sldMk cId="2195868379" sldId="1556"/>
            <ac:spMk id="8" creationId="{2E40A4DA-AD5E-67BB-D44C-10E115043888}"/>
          </ac:spMkLst>
        </pc:spChg>
        <pc:spChg chg="mod">
          <ac:chgData name="Daniel Khashabi" userId="62390808-c838-45e6-be59-d6fd0d208bc8" providerId="ADAL" clId="{FC7879B7-D778-2A4C-9275-30C8C6FFBA28}" dt="2023-01-04T01:53:32.243" v="480" actId="20577"/>
          <ac:spMkLst>
            <pc:docMk/>
            <pc:sldMk cId="2195868379" sldId="1556"/>
            <ac:spMk id="10" creationId="{C4FB3FCC-2A19-64C4-E5F5-78BBCC1E9BDC}"/>
          </ac:spMkLst>
        </pc:spChg>
      </pc:sldChg>
      <pc:sldChg chg="add">
        <pc:chgData name="Daniel Khashabi" userId="62390808-c838-45e6-be59-d6fd0d208bc8" providerId="ADAL" clId="{FC7879B7-D778-2A4C-9275-30C8C6FFBA28}" dt="2023-01-04T02:02:09.155" v="1239"/>
        <pc:sldMkLst>
          <pc:docMk/>
          <pc:sldMk cId="2185335518" sldId="1574"/>
        </pc:sldMkLst>
      </pc:sldChg>
      <pc:sldChg chg="del">
        <pc:chgData name="Daniel Khashabi" userId="62390808-c838-45e6-be59-d6fd0d208bc8" providerId="ADAL" clId="{FC7879B7-D778-2A4C-9275-30C8C6FFBA28}" dt="2023-01-04T02:01:48.597" v="1238" actId="2696"/>
        <pc:sldMkLst>
          <pc:docMk/>
          <pc:sldMk cId="3663013417" sldId="1574"/>
        </pc:sldMkLst>
      </pc:sldChg>
      <pc:sldChg chg="modSp mod modAnim">
        <pc:chgData name="Daniel Khashabi" userId="62390808-c838-45e6-be59-d6fd0d208bc8" providerId="ADAL" clId="{FC7879B7-D778-2A4C-9275-30C8C6FFBA28}" dt="2023-01-04T02:16:53.256" v="2404" actId="20577"/>
        <pc:sldMkLst>
          <pc:docMk/>
          <pc:sldMk cId="908445180" sldId="1588"/>
        </pc:sldMkLst>
        <pc:spChg chg="mod">
          <ac:chgData name="Daniel Khashabi" userId="62390808-c838-45e6-be59-d6fd0d208bc8" providerId="ADAL" clId="{FC7879B7-D778-2A4C-9275-30C8C6FFBA28}" dt="2023-01-04T02:16:53.256" v="2404" actId="20577"/>
          <ac:spMkLst>
            <pc:docMk/>
            <pc:sldMk cId="908445180" sldId="1588"/>
            <ac:spMk id="2" creationId="{CD8225B7-A08B-1FD9-EA85-50ED43B21ECA}"/>
          </ac:spMkLst>
        </pc:spChg>
        <pc:spChg chg="mod">
          <ac:chgData name="Daniel Khashabi" userId="62390808-c838-45e6-be59-d6fd0d208bc8" providerId="ADAL" clId="{FC7879B7-D778-2A4C-9275-30C8C6FFBA28}" dt="2023-01-04T01:49:13.907" v="439" actId="20577"/>
          <ac:spMkLst>
            <pc:docMk/>
            <pc:sldMk cId="908445180" sldId="1588"/>
            <ac:spMk id="3" creationId="{CD964199-178D-FFB7-FDBD-25BDF237A959}"/>
          </ac:spMkLst>
        </pc:spChg>
      </pc:sldChg>
      <pc:sldChg chg="modSp del mod">
        <pc:chgData name="Daniel Khashabi" userId="62390808-c838-45e6-be59-d6fd0d208bc8" providerId="ADAL" clId="{FC7879B7-D778-2A4C-9275-30C8C6FFBA28}" dt="2023-01-04T01:45:44.986" v="216" actId="2696"/>
        <pc:sldMkLst>
          <pc:docMk/>
          <pc:sldMk cId="4078586367" sldId="1600"/>
        </pc:sldMkLst>
        <pc:spChg chg="mod">
          <ac:chgData name="Daniel Khashabi" userId="62390808-c838-45e6-be59-d6fd0d208bc8" providerId="ADAL" clId="{FC7879B7-D778-2A4C-9275-30C8C6FFBA28}" dt="2023-01-04T01:45:27.707" v="199" actId="20577"/>
          <ac:spMkLst>
            <pc:docMk/>
            <pc:sldMk cId="4078586367" sldId="1600"/>
            <ac:spMk id="3" creationId="{6400B3C0-C6A3-70ED-2E9A-881A0F8D658D}"/>
          </ac:spMkLst>
        </pc:spChg>
      </pc:sldChg>
      <pc:sldChg chg="modSp add del mod modShow">
        <pc:chgData name="Daniel Khashabi" userId="62390808-c838-45e6-be59-d6fd0d208bc8" providerId="ADAL" clId="{FC7879B7-D778-2A4C-9275-30C8C6FFBA28}" dt="2023-01-04T02:20:26.189" v="2717" actId="729"/>
        <pc:sldMkLst>
          <pc:docMk/>
          <pc:sldMk cId="4209477504" sldId="1603"/>
        </pc:sldMkLst>
        <pc:spChg chg="mod">
          <ac:chgData name="Daniel Khashabi" userId="62390808-c838-45e6-be59-d6fd0d208bc8" providerId="ADAL" clId="{FC7879B7-D778-2A4C-9275-30C8C6FFBA28}" dt="2023-01-04T02:19:00.969" v="2704" actId="20577"/>
          <ac:spMkLst>
            <pc:docMk/>
            <pc:sldMk cId="4209477504" sldId="1603"/>
            <ac:spMk id="3" creationId="{2E44AB69-99E5-08D8-D243-8152120FD314}"/>
          </ac:spMkLst>
        </pc:spChg>
      </pc:sldChg>
      <pc:sldChg chg="modSp mod">
        <pc:chgData name="Daniel Khashabi" userId="62390808-c838-45e6-be59-d6fd0d208bc8" providerId="ADAL" clId="{FC7879B7-D778-2A4C-9275-30C8C6FFBA28}" dt="2023-01-04T02:24:56.521" v="2811" actId="403"/>
        <pc:sldMkLst>
          <pc:docMk/>
          <pc:sldMk cId="2453304217" sldId="1604"/>
        </pc:sldMkLst>
        <pc:spChg chg="mod">
          <ac:chgData name="Daniel Khashabi" userId="62390808-c838-45e6-be59-d6fd0d208bc8" providerId="ADAL" clId="{FC7879B7-D778-2A4C-9275-30C8C6FFBA28}" dt="2023-01-04T02:24:56.521" v="2811" actId="403"/>
          <ac:spMkLst>
            <pc:docMk/>
            <pc:sldMk cId="2453304217" sldId="1604"/>
            <ac:spMk id="3" creationId="{5FCF1FD1-BE54-BA27-53B0-FEFD0667F9CC}"/>
          </ac:spMkLst>
        </pc:spChg>
      </pc:sldChg>
      <pc:sldChg chg="add">
        <pc:chgData name="Daniel Khashabi" userId="62390808-c838-45e6-be59-d6fd0d208bc8" providerId="ADAL" clId="{FC7879B7-D778-2A4C-9275-30C8C6FFBA28}" dt="2023-01-04T02:02:09.155" v="1239"/>
        <pc:sldMkLst>
          <pc:docMk/>
          <pc:sldMk cId="1484465576" sldId="1605"/>
        </pc:sldMkLst>
      </pc:sldChg>
      <pc:sldChg chg="del">
        <pc:chgData name="Daniel Khashabi" userId="62390808-c838-45e6-be59-d6fd0d208bc8" providerId="ADAL" clId="{FC7879B7-D778-2A4C-9275-30C8C6FFBA28}" dt="2023-01-04T02:01:48.597" v="1238" actId="2696"/>
        <pc:sldMkLst>
          <pc:docMk/>
          <pc:sldMk cId="1545146584" sldId="1605"/>
        </pc:sldMkLst>
      </pc:sldChg>
      <pc:sldChg chg="del">
        <pc:chgData name="Daniel Khashabi" userId="62390808-c838-45e6-be59-d6fd0d208bc8" providerId="ADAL" clId="{FC7879B7-D778-2A4C-9275-30C8C6FFBA28}" dt="2023-01-04T02:01:48.597" v="1238" actId="2696"/>
        <pc:sldMkLst>
          <pc:docMk/>
          <pc:sldMk cId="993856836" sldId="1606"/>
        </pc:sldMkLst>
      </pc:sldChg>
      <pc:sldChg chg="add">
        <pc:chgData name="Daniel Khashabi" userId="62390808-c838-45e6-be59-d6fd0d208bc8" providerId="ADAL" clId="{FC7879B7-D778-2A4C-9275-30C8C6FFBA28}" dt="2023-01-04T02:02:09.155" v="1239"/>
        <pc:sldMkLst>
          <pc:docMk/>
          <pc:sldMk cId="1206788623" sldId="1606"/>
        </pc:sldMkLst>
      </pc:sldChg>
      <pc:sldChg chg="add">
        <pc:chgData name="Daniel Khashabi" userId="62390808-c838-45e6-be59-d6fd0d208bc8" providerId="ADAL" clId="{FC7879B7-D778-2A4C-9275-30C8C6FFBA28}" dt="2023-01-04T02:02:09.155" v="1239"/>
        <pc:sldMkLst>
          <pc:docMk/>
          <pc:sldMk cId="299935572" sldId="1607"/>
        </pc:sldMkLst>
      </pc:sldChg>
      <pc:sldChg chg="del">
        <pc:chgData name="Daniel Khashabi" userId="62390808-c838-45e6-be59-d6fd0d208bc8" providerId="ADAL" clId="{FC7879B7-D778-2A4C-9275-30C8C6FFBA28}" dt="2023-01-04T02:01:48.597" v="1238" actId="2696"/>
        <pc:sldMkLst>
          <pc:docMk/>
          <pc:sldMk cId="1783003573" sldId="1607"/>
        </pc:sldMkLst>
      </pc:sldChg>
      <pc:sldChg chg="del">
        <pc:chgData name="Daniel Khashabi" userId="62390808-c838-45e6-be59-d6fd0d208bc8" providerId="ADAL" clId="{FC7879B7-D778-2A4C-9275-30C8C6FFBA28}" dt="2023-01-04T02:11:06.951" v="2251" actId="2696"/>
        <pc:sldMkLst>
          <pc:docMk/>
          <pc:sldMk cId="1572725669" sldId="1609"/>
        </pc:sldMkLst>
      </pc:sldChg>
      <pc:sldChg chg="del">
        <pc:chgData name="Daniel Khashabi" userId="62390808-c838-45e6-be59-d6fd0d208bc8" providerId="ADAL" clId="{FC7879B7-D778-2A4C-9275-30C8C6FFBA28}" dt="2023-01-04T02:11:45.018" v="2252" actId="2696"/>
        <pc:sldMkLst>
          <pc:docMk/>
          <pc:sldMk cId="3215558119" sldId="1623"/>
        </pc:sldMkLst>
      </pc:sldChg>
      <pc:sldChg chg="del">
        <pc:chgData name="Daniel Khashabi" userId="62390808-c838-45e6-be59-d6fd0d208bc8" providerId="ADAL" clId="{FC7879B7-D778-2A4C-9275-30C8C6FFBA28}" dt="2023-01-04T02:11:45.018" v="2252" actId="2696"/>
        <pc:sldMkLst>
          <pc:docMk/>
          <pc:sldMk cId="4294288371" sldId="1624"/>
        </pc:sldMkLst>
      </pc:sldChg>
      <pc:sldChg chg="add">
        <pc:chgData name="Daniel Khashabi" userId="62390808-c838-45e6-be59-d6fd0d208bc8" providerId="ADAL" clId="{FC7879B7-D778-2A4C-9275-30C8C6FFBA28}" dt="2023-01-04T02:15:04.174" v="2356"/>
        <pc:sldMkLst>
          <pc:docMk/>
          <pc:sldMk cId="889330991" sldId="1625"/>
        </pc:sldMkLst>
      </pc:sldChg>
      <pc:sldChg chg="modSp add del mod">
        <pc:chgData name="Daniel Khashabi" userId="62390808-c838-45e6-be59-d6fd0d208bc8" providerId="ADAL" clId="{FC7879B7-D778-2A4C-9275-30C8C6FFBA28}" dt="2023-01-04T02:12:39.961" v="2253" actId="2696"/>
        <pc:sldMkLst>
          <pc:docMk/>
          <pc:sldMk cId="2432965848" sldId="1625"/>
        </pc:sldMkLst>
        <pc:spChg chg="mod">
          <ac:chgData name="Daniel Khashabi" userId="62390808-c838-45e6-be59-d6fd0d208bc8" providerId="ADAL" clId="{FC7879B7-D778-2A4C-9275-30C8C6FFBA28}" dt="2023-01-04T01:45:42.110" v="215" actId="403"/>
          <ac:spMkLst>
            <pc:docMk/>
            <pc:sldMk cId="2432965848" sldId="1625"/>
            <ac:spMk id="3" creationId="{6400B3C0-C6A3-70ED-2E9A-881A0F8D658D}"/>
          </ac:spMkLst>
        </pc:spChg>
      </pc:sldChg>
      <pc:sldChg chg="modSp add del mod">
        <pc:chgData name="Daniel Khashabi" userId="62390808-c838-45e6-be59-d6fd0d208bc8" providerId="ADAL" clId="{FC7879B7-D778-2A4C-9275-30C8C6FFBA28}" dt="2023-01-04T02:15:00.688" v="2355" actId="2696"/>
        <pc:sldMkLst>
          <pc:docMk/>
          <pc:sldMk cId="3390206863" sldId="1625"/>
        </pc:sldMkLst>
        <pc:spChg chg="mod">
          <ac:chgData name="Daniel Khashabi" userId="62390808-c838-45e6-be59-d6fd0d208bc8" providerId="ADAL" clId="{FC7879B7-D778-2A4C-9275-30C8C6FFBA28}" dt="2023-01-04T02:14:19.280" v="2354" actId="5793"/>
          <ac:spMkLst>
            <pc:docMk/>
            <pc:sldMk cId="3390206863" sldId="1625"/>
            <ac:spMk id="3" creationId="{6400B3C0-C6A3-70ED-2E9A-881A0F8D658D}"/>
          </ac:spMkLst>
        </pc:spChg>
      </pc:sldChg>
      <pc:sldChg chg="modSp new del mod">
        <pc:chgData name="Daniel Khashabi" userId="62390808-c838-45e6-be59-d6fd0d208bc8" providerId="ADAL" clId="{FC7879B7-D778-2A4C-9275-30C8C6FFBA28}" dt="2023-01-04T02:13:26.927" v="2255" actId="2696"/>
        <pc:sldMkLst>
          <pc:docMk/>
          <pc:sldMk cId="1713767278" sldId="1626"/>
        </pc:sldMkLst>
        <pc:spChg chg="mod">
          <ac:chgData name="Daniel Khashabi" userId="62390808-c838-45e6-be59-d6fd0d208bc8" providerId="ADAL" clId="{FC7879B7-D778-2A4C-9275-30C8C6FFBA28}" dt="2023-01-04T01:53:42.300" v="493" actId="20577"/>
          <ac:spMkLst>
            <pc:docMk/>
            <pc:sldMk cId="1713767278" sldId="1626"/>
            <ac:spMk id="2" creationId="{C83F0F9A-BD8A-D602-503C-92F548A93A70}"/>
          </ac:spMkLst>
        </pc:spChg>
        <pc:spChg chg="mod">
          <ac:chgData name="Daniel Khashabi" userId="62390808-c838-45e6-be59-d6fd0d208bc8" providerId="ADAL" clId="{FC7879B7-D778-2A4C-9275-30C8C6FFBA28}" dt="2023-01-04T02:01:17.769" v="1237" actId="20577"/>
          <ac:spMkLst>
            <pc:docMk/>
            <pc:sldMk cId="1713767278" sldId="1626"/>
            <ac:spMk id="3" creationId="{C1072109-19A6-24FE-3232-6B5FA68D7ECB}"/>
          </ac:spMkLst>
        </pc:spChg>
      </pc:sldChg>
      <pc:sldChg chg="add">
        <pc:chgData name="Daniel Khashabi" userId="62390808-c838-45e6-be59-d6fd0d208bc8" providerId="ADAL" clId="{FC7879B7-D778-2A4C-9275-30C8C6FFBA28}" dt="2023-01-04T02:13:30.331" v="2256"/>
        <pc:sldMkLst>
          <pc:docMk/>
          <pc:sldMk cId="3638804488" sldId="1626"/>
        </pc:sldMkLst>
      </pc:sldChg>
      <pc:sldChg chg="modSp new mod ord">
        <pc:chgData name="Daniel Khashabi" userId="62390808-c838-45e6-be59-d6fd0d208bc8" providerId="ADAL" clId="{FC7879B7-D778-2A4C-9275-30C8C6FFBA28}" dt="2023-01-04T02:20:11.350" v="2714" actId="113"/>
        <pc:sldMkLst>
          <pc:docMk/>
          <pc:sldMk cId="1977175857" sldId="1627"/>
        </pc:sldMkLst>
        <pc:spChg chg="mod">
          <ac:chgData name="Daniel Khashabi" userId="62390808-c838-45e6-be59-d6fd0d208bc8" providerId="ADAL" clId="{FC7879B7-D778-2A4C-9275-30C8C6FFBA28}" dt="2023-01-04T02:02:16.872" v="1263" actId="20577"/>
          <ac:spMkLst>
            <pc:docMk/>
            <pc:sldMk cId="1977175857" sldId="1627"/>
            <ac:spMk id="2" creationId="{A6284A3D-3284-8C66-1D9D-C40A4FDAFFEE}"/>
          </ac:spMkLst>
        </pc:spChg>
        <pc:spChg chg="mod">
          <ac:chgData name="Daniel Khashabi" userId="62390808-c838-45e6-be59-d6fd0d208bc8" providerId="ADAL" clId="{FC7879B7-D778-2A4C-9275-30C8C6FFBA28}" dt="2023-01-04T02:20:11.350" v="2714" actId="113"/>
          <ac:spMkLst>
            <pc:docMk/>
            <pc:sldMk cId="1977175857" sldId="1627"/>
            <ac:spMk id="3" creationId="{045D531D-D33F-556C-DD54-A9988170BFF8}"/>
          </ac:spMkLst>
        </pc:spChg>
      </pc:sldChg>
      <pc:sldChg chg="modSp new mod ord modShow">
        <pc:chgData name="Daniel Khashabi" userId="62390808-c838-45e6-be59-d6fd0d208bc8" providerId="ADAL" clId="{FC7879B7-D778-2A4C-9275-30C8C6FFBA28}" dt="2023-01-04T02:20:35.452" v="2719" actId="729"/>
        <pc:sldMkLst>
          <pc:docMk/>
          <pc:sldMk cId="1537367526" sldId="1628"/>
        </pc:sldMkLst>
        <pc:spChg chg="mod">
          <ac:chgData name="Daniel Khashabi" userId="62390808-c838-45e6-be59-d6fd0d208bc8" providerId="ADAL" clId="{FC7879B7-D778-2A4C-9275-30C8C6FFBA28}" dt="2023-01-04T02:06:09.844" v="1627" actId="20577"/>
          <ac:spMkLst>
            <pc:docMk/>
            <pc:sldMk cId="1537367526" sldId="1628"/>
            <ac:spMk id="2" creationId="{D7143EBE-AA24-82DE-A1CD-369628408957}"/>
          </ac:spMkLst>
        </pc:spChg>
        <pc:spChg chg="mod">
          <ac:chgData name="Daniel Khashabi" userId="62390808-c838-45e6-be59-d6fd0d208bc8" providerId="ADAL" clId="{FC7879B7-D778-2A4C-9275-30C8C6FFBA28}" dt="2023-01-04T02:08:30.993" v="2065" actId="20577"/>
          <ac:spMkLst>
            <pc:docMk/>
            <pc:sldMk cId="1537367526" sldId="1628"/>
            <ac:spMk id="3" creationId="{4F6E41FC-18CF-E225-FF83-7B2E558D6D3F}"/>
          </ac:spMkLst>
        </pc:spChg>
      </pc:sldChg>
      <pc:sldChg chg="modSp new mod ord">
        <pc:chgData name="Daniel Khashabi" userId="62390808-c838-45e6-be59-d6fd0d208bc8" providerId="ADAL" clId="{FC7879B7-D778-2A4C-9275-30C8C6FFBA28}" dt="2023-01-04T02:19:49.865" v="2709" actId="20578"/>
        <pc:sldMkLst>
          <pc:docMk/>
          <pc:sldMk cId="1102884931" sldId="1629"/>
        </pc:sldMkLst>
        <pc:spChg chg="mod">
          <ac:chgData name="Daniel Khashabi" userId="62390808-c838-45e6-be59-d6fd0d208bc8" providerId="ADAL" clId="{FC7879B7-D778-2A4C-9275-30C8C6FFBA28}" dt="2023-01-04T02:10:12.045" v="2202" actId="20577"/>
          <ac:spMkLst>
            <pc:docMk/>
            <pc:sldMk cId="1102884931" sldId="1629"/>
            <ac:spMk id="2" creationId="{41302CD2-E27C-C92B-5D59-6802CE1565D4}"/>
          </ac:spMkLst>
        </pc:spChg>
        <pc:spChg chg="mod">
          <ac:chgData name="Daniel Khashabi" userId="62390808-c838-45e6-be59-d6fd0d208bc8" providerId="ADAL" clId="{FC7879B7-D778-2A4C-9275-30C8C6FFBA28}" dt="2023-01-04T02:09:53.766" v="2168" actId="5793"/>
          <ac:spMkLst>
            <pc:docMk/>
            <pc:sldMk cId="1102884931" sldId="1629"/>
            <ac:spMk id="3" creationId="{7B9FD2C8-B9FB-AE76-A8E9-188CAC1AE10C}"/>
          </ac:spMkLst>
        </pc:spChg>
      </pc:sldChg>
      <pc:sldChg chg="modSp new del mod">
        <pc:chgData name="Daniel Khashabi" userId="62390808-c838-45e6-be59-d6fd0d208bc8" providerId="ADAL" clId="{FC7879B7-D778-2A4C-9275-30C8C6FFBA28}" dt="2023-01-04T02:10:44.395" v="2250" actId="2696"/>
        <pc:sldMkLst>
          <pc:docMk/>
          <pc:sldMk cId="97949451" sldId="1630"/>
        </pc:sldMkLst>
        <pc:spChg chg="mod">
          <ac:chgData name="Daniel Khashabi" userId="62390808-c838-45e6-be59-d6fd0d208bc8" providerId="ADAL" clId="{FC7879B7-D778-2A4C-9275-30C8C6FFBA28}" dt="2023-01-04T02:10:33.197" v="2232" actId="20577"/>
          <ac:spMkLst>
            <pc:docMk/>
            <pc:sldMk cId="97949451" sldId="1630"/>
            <ac:spMk id="2" creationId="{52EF48E1-4143-650B-FC74-5035CC6A0799}"/>
          </ac:spMkLst>
        </pc:spChg>
        <pc:spChg chg="mod">
          <ac:chgData name="Daniel Khashabi" userId="62390808-c838-45e6-be59-d6fd0d208bc8" providerId="ADAL" clId="{FC7879B7-D778-2A4C-9275-30C8C6FFBA28}" dt="2023-01-04T02:10:40.664" v="2249" actId="20577"/>
          <ac:spMkLst>
            <pc:docMk/>
            <pc:sldMk cId="97949451" sldId="1630"/>
            <ac:spMk id="3" creationId="{4C77E148-D4FE-C8AE-BCCA-CA4E04EA8E3D}"/>
          </ac:spMkLst>
        </pc:spChg>
      </pc:sldChg>
      <pc:sldChg chg="modSp add mod">
        <pc:chgData name="Daniel Khashabi" userId="62390808-c838-45e6-be59-d6fd0d208bc8" providerId="ADAL" clId="{FC7879B7-D778-2A4C-9275-30C8C6FFBA28}" dt="2023-01-04T02:28:13.679" v="3138" actId="27636"/>
        <pc:sldMkLst>
          <pc:docMk/>
          <pc:sldMk cId="2146455325" sldId="1630"/>
        </pc:sldMkLst>
        <pc:spChg chg="mod">
          <ac:chgData name="Daniel Khashabi" userId="62390808-c838-45e6-be59-d6fd0d208bc8" providerId="ADAL" clId="{FC7879B7-D778-2A4C-9275-30C8C6FFBA28}" dt="2023-01-04T02:24:34.729" v="2806" actId="20577"/>
          <ac:spMkLst>
            <pc:docMk/>
            <pc:sldMk cId="2146455325" sldId="1630"/>
            <ac:spMk id="2" creationId="{A109E73D-5A88-95D0-040F-F8167969BB9B}"/>
          </ac:spMkLst>
        </pc:spChg>
        <pc:spChg chg="mod">
          <ac:chgData name="Daniel Khashabi" userId="62390808-c838-45e6-be59-d6fd0d208bc8" providerId="ADAL" clId="{FC7879B7-D778-2A4C-9275-30C8C6FFBA28}" dt="2023-01-04T02:28:13.679" v="3138" actId="27636"/>
          <ac:spMkLst>
            <pc:docMk/>
            <pc:sldMk cId="2146455325" sldId="1630"/>
            <ac:spMk id="3" creationId="{5FCF1FD1-BE54-BA27-53B0-FEFD0667F9CC}"/>
          </ac:spMkLst>
        </pc:spChg>
      </pc:sldChg>
      <pc:sldChg chg="modSp new mod">
        <pc:chgData name="Daniel Khashabi" userId="62390808-c838-45e6-be59-d6fd0d208bc8" providerId="ADAL" clId="{FC7879B7-D778-2A4C-9275-30C8C6FFBA28}" dt="2023-01-04T13:52:39.541" v="3684" actId="20577"/>
        <pc:sldMkLst>
          <pc:docMk/>
          <pc:sldMk cId="1442858237" sldId="1631"/>
        </pc:sldMkLst>
        <pc:spChg chg="mod">
          <ac:chgData name="Daniel Khashabi" userId="62390808-c838-45e6-be59-d6fd0d208bc8" providerId="ADAL" clId="{FC7879B7-D778-2A4C-9275-30C8C6FFBA28}" dt="2023-01-04T02:29:07.838" v="3166" actId="20577"/>
          <ac:spMkLst>
            <pc:docMk/>
            <pc:sldMk cId="1442858237" sldId="1631"/>
            <ac:spMk id="2" creationId="{7F8AA714-40FA-5680-4CB3-DBFC9D364E49}"/>
          </ac:spMkLst>
        </pc:spChg>
        <pc:spChg chg="mod">
          <ac:chgData name="Daniel Khashabi" userId="62390808-c838-45e6-be59-d6fd0d208bc8" providerId="ADAL" clId="{FC7879B7-D778-2A4C-9275-30C8C6FFBA28}" dt="2023-01-04T13:52:39.541" v="3684" actId="20577"/>
          <ac:spMkLst>
            <pc:docMk/>
            <pc:sldMk cId="1442858237" sldId="1631"/>
            <ac:spMk id="3" creationId="{A3788DC1-2ACA-E78F-303E-B0C8B0AE05AD}"/>
          </ac:spMkLst>
        </pc:spChg>
      </pc:sldChg>
      <pc:sldMasterChg chg="addSldLayout delSldLayout">
        <pc:chgData name="Daniel Khashabi" userId="62390808-c838-45e6-be59-d6fd0d208bc8" providerId="ADAL" clId="{FC7879B7-D778-2A4C-9275-30C8C6FFBA28}" dt="2023-01-04T02:09:57.815" v="2169" actId="2696"/>
        <pc:sldMasterMkLst>
          <pc:docMk/>
          <pc:sldMasterMk cId="0" sldId="2147483684"/>
        </pc:sldMasterMkLst>
        <pc:sldLayoutChg chg="add del">
          <pc:chgData name="Daniel Khashabi" userId="62390808-c838-45e6-be59-d6fd0d208bc8" providerId="ADAL" clId="{FC7879B7-D778-2A4C-9275-30C8C6FFBA28}" dt="2023-01-04T02:09:57.815" v="2169" actId="2696"/>
          <pc:sldLayoutMkLst>
            <pc:docMk/>
            <pc:sldMasterMk cId="0" sldId="2147483684"/>
            <pc:sldLayoutMk cId="2930501483" sldId="2147483686"/>
          </pc:sldLayoutMkLst>
        </pc:sldLayoutChg>
        <pc:sldLayoutChg chg="add del">
          <pc:chgData name="Daniel Khashabi" userId="62390808-c838-45e6-be59-d6fd0d208bc8" providerId="ADAL" clId="{FC7879B7-D778-2A4C-9275-30C8C6FFBA28}" dt="2023-01-04T02:05:57.726" v="1613" actId="2696"/>
          <pc:sldLayoutMkLst>
            <pc:docMk/>
            <pc:sldMasterMk cId="0" sldId="2147483684"/>
            <pc:sldLayoutMk cId="3719059108"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This is likely because the dataset it was trained on has a relatively low proportion of images of people’s faces.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while the results are quite impressive, there's still work to be done.</a:t>
            </a:r>
          </a:p>
          <a:p>
            <a:endParaRPr lang="en-US" dirty="0"/>
          </a:p>
        </p:txBody>
      </p:sp>
    </p:spTree>
    <p:extLst>
      <p:ext uri="{BB962C8B-B14F-4D97-AF65-F5344CB8AC3E}">
        <p14:creationId xmlns:p14="http://schemas.microsoft.com/office/powerpoint/2010/main" val="14083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2708892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8211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906314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a:t>
            </a:r>
          </a:p>
          <a:p>
            <a:r>
              <a:rPr lang="en-US" dirty="0"/>
              <a:t>In this example. the generated article discusses a made-up album called Wings over Kansas. </a:t>
            </a:r>
          </a:p>
          <a:p>
            <a:r>
              <a:rPr lang="en-US" dirty="0"/>
              <a:t>The model was only given the title of the article and filled in the rest. </a:t>
            </a:r>
          </a:p>
          <a:p>
            <a:r>
              <a:rPr lang="en-US" dirty="0"/>
              <a:t>You can see that the model has learned not only basic sentence structure, grammar, and spelling, but also the kind of content which is typical in Wikipedia articles. </a:t>
            </a:r>
          </a:p>
          <a:p>
            <a:r>
              <a:rPr lang="en-US" dirty="0"/>
              <a:t>It also stays on theme, though it does end up generating some nonsense near the end. </a:t>
            </a:r>
          </a:p>
        </p:txBody>
      </p:sp>
    </p:spTree>
    <p:extLst>
      <p:ext uri="{BB962C8B-B14F-4D97-AF65-F5344CB8AC3E}">
        <p14:creationId xmlns:p14="http://schemas.microsoft.com/office/powerpoint/2010/main" val="927650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65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predictive models are trained to fill-in partial instances of the world. </a:t>
            </a:r>
            <a:br>
              <a:rPr lang="en" dirty="0"/>
            </a:br>
            <a:r>
              <a:rPr lang="en" dirty="0"/>
              <a:t>To make it a bit more concrete, … </a:t>
            </a:r>
          </a:p>
        </p:txBody>
      </p:sp>
    </p:spTree>
    <p:extLst>
      <p:ext uri="{BB962C8B-B14F-4D97-AF65-F5344CB8AC3E}">
        <p14:creationId xmlns:p14="http://schemas.microsoft.com/office/powerpoint/2010/main" val="255904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6536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844116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67941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221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Putting all these together, we get this definition: … </a:t>
            </a:r>
          </a:p>
          <a:p>
            <a:endParaRPr lang="en-US" dirty="0"/>
          </a:p>
          <a:p>
            <a:r>
              <a:rPr lang="en-US" dirty="0"/>
              <a:t>This was my definition of self-supervised models. </a:t>
            </a:r>
          </a:p>
        </p:txBody>
      </p:sp>
    </p:spTree>
    <p:extLst>
      <p:ext uri="{BB962C8B-B14F-4D97-AF65-F5344CB8AC3E}">
        <p14:creationId xmlns:p14="http://schemas.microsoft.com/office/powerpoint/2010/main" val="3192142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aiindex.stanford.edu</a:t>
            </a:r>
            <a:r>
              <a:rPr lang="en-US" dirty="0"/>
              <a:t>/wp-content/uploads/2023/04/HAI_AI-Index-Report_2023.pdf </a:t>
            </a:r>
          </a:p>
        </p:txBody>
      </p:sp>
    </p:spTree>
    <p:extLst>
      <p:ext uri="{BB962C8B-B14F-4D97-AF65-F5344CB8AC3E}">
        <p14:creationId xmlns:p14="http://schemas.microsoft.com/office/powerpoint/2010/main" val="30537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1485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7173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943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743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94092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295001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325161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One can assume that these images are samples from some true distribution - the distribution of natural images.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goal is to take this training set and learn a model which approximates this true distribution.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14387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generative model has made up this dog completely on its own.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It has never seen this particular dog before in the training set, either.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207002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a:t>
            </a:r>
          </a:p>
          <a:p>
            <a:pPr marL="0" lvl="0" indent="0" algn="l" rtl="0">
              <a:spcBef>
                <a:spcPts val="0"/>
              </a:spcBef>
              <a:spcAft>
                <a:spcPts val="0"/>
              </a:spcAft>
              <a:buNone/>
            </a:pPr>
            <a:r>
              <a:rPr lang="en-US" dirty="0"/>
              <a:t>I for one would be happy to eat this made-up cheeseburger. </a:t>
            </a:r>
          </a:p>
          <a:p>
            <a:pPr marL="0" lvl="0" indent="0" algn="l" rtl="0">
              <a:spcBef>
                <a:spcPts val="0"/>
              </a:spcBef>
              <a:spcAft>
                <a:spcPts val="0"/>
              </a:spcAft>
              <a:buNone/>
            </a:pPr>
            <a:r>
              <a:rPr lang="en-US" dirty="0"/>
              <a:t>The fact that the model is able to produce these images suggests that it has learned about the structure of the natural world. </a:t>
            </a:r>
          </a:p>
          <a:p>
            <a:pPr marL="0" lvl="0" indent="0" algn="l" rtl="0">
              <a:spcBef>
                <a:spcPts val="0"/>
              </a:spcBef>
              <a:spcAft>
                <a:spcPts val="0"/>
              </a:spcAft>
              <a:buNone/>
            </a:pPr>
            <a:r>
              <a:rPr lang="en-US" dirty="0"/>
              <a:t>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2539225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3203747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pic>
        <p:nvPicPr>
          <p:cNvPr id="13" name="Google Shape;13;p2"/>
          <p:cNvPicPr preferRelativeResize="0"/>
          <p:nvPr/>
        </p:nvPicPr>
        <p:blipFill>
          <a:blip r:embed="rId2">
            <a:alphaModFix/>
          </a:blip>
          <a:stretch>
            <a:fillRect/>
          </a:stretch>
        </p:blipFill>
        <p:spPr>
          <a:xfrm>
            <a:off x="3114987" y="4176500"/>
            <a:ext cx="2914028" cy="71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189" lvl="0" indent="-342892" algn="ctr">
              <a:spcBef>
                <a:spcPts val="0"/>
              </a:spcBef>
              <a:spcAft>
                <a:spcPts val="0"/>
              </a:spcAft>
              <a:buSzPts val="1800"/>
              <a:buChar char="●"/>
              <a:defRPr/>
            </a:lvl1pPr>
            <a:lvl2pPr marL="914378"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2"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lvl1pPr algn="ctr">
              <a:defRPr/>
            </a:lvl1pPr>
          </a:lstStyle>
          <a:p>
            <a:r>
              <a:rPr lang="en-US" dirty="0"/>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defRPr>
            </a:lvl1pPr>
          </a:lstStyle>
          <a:p>
            <a:fld id="{0104F993-25E2-634E-BAAE-979470ED3484}" type="datetimeFigureOut">
              <a:rPr lang="en-CN" smtClean="0"/>
              <a:pPr/>
              <a:t>4/5/23</a:t>
            </a:fld>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1145179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00050" lvl="0" indent="-285750">
              <a:spcBef>
                <a:spcPts val="0"/>
              </a:spcBef>
              <a:spcAft>
                <a:spcPts val="0"/>
              </a:spcAft>
              <a:buSzPts val="1800"/>
              <a:buFont typeface="Arial" panose="020B0604020202020204" pitchFamily="34" charset="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606544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29911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189" lvl="0" indent="-304793">
              <a:spcBef>
                <a:spcPts val="0"/>
              </a:spcBef>
              <a:spcAft>
                <a:spcPts val="0"/>
              </a:spcAft>
              <a:buSzPts val="1200"/>
              <a:buChar char="●"/>
              <a:defRPr sz="1200"/>
            </a:lvl1pPr>
            <a:lvl2pPr marL="914378" lvl="1" indent="-304793">
              <a:spcBef>
                <a:spcPts val="0"/>
              </a:spcBef>
              <a:spcAft>
                <a:spcPts val="0"/>
              </a:spcAft>
              <a:buSzPts val="1200"/>
              <a:buChar char="○"/>
              <a:defRPr sz="1200"/>
            </a:lvl2pPr>
            <a:lvl3pPr marL="1371566" lvl="2" indent="-304793">
              <a:spcBef>
                <a:spcPts val="0"/>
              </a:spcBef>
              <a:spcAft>
                <a:spcPts val="0"/>
              </a:spcAft>
              <a:buSzPts val="1200"/>
              <a:buChar char="■"/>
              <a:defRPr sz="1200"/>
            </a:lvl3pPr>
            <a:lvl4pPr marL="1828754" lvl="3" indent="-304793">
              <a:spcBef>
                <a:spcPts val="0"/>
              </a:spcBef>
              <a:spcAft>
                <a:spcPts val="0"/>
              </a:spcAft>
              <a:buSzPts val="1200"/>
              <a:buChar char="●"/>
              <a:defRPr sz="1200"/>
            </a:lvl4pPr>
            <a:lvl5pPr marL="2285943" lvl="4" indent="-304793">
              <a:spcBef>
                <a:spcPts val="0"/>
              </a:spcBef>
              <a:spcAft>
                <a:spcPts val="0"/>
              </a:spcAft>
              <a:buSzPts val="1200"/>
              <a:buChar char="○"/>
              <a:defRPr sz="1200"/>
            </a:lvl5pPr>
            <a:lvl6pPr marL="2743132" lvl="5" indent="-304793">
              <a:spcBef>
                <a:spcPts val="0"/>
              </a:spcBef>
              <a:spcAft>
                <a:spcPts val="0"/>
              </a:spcAft>
              <a:buSzPts val="1200"/>
              <a:buChar char="■"/>
              <a:defRPr sz="1200"/>
            </a:lvl6pPr>
            <a:lvl7pPr marL="3200320" lvl="6" indent="-304793">
              <a:spcBef>
                <a:spcPts val="0"/>
              </a:spcBef>
              <a:spcAft>
                <a:spcPts val="0"/>
              </a:spcAft>
              <a:buSzPts val="1200"/>
              <a:buChar char="●"/>
              <a:defRPr sz="1200"/>
            </a:lvl7pPr>
            <a:lvl8pPr marL="3657509" lvl="7" indent="-304793">
              <a:spcBef>
                <a:spcPts val="0"/>
              </a:spcBef>
              <a:spcAft>
                <a:spcPts val="0"/>
              </a:spcAft>
              <a:buSzPts val="1200"/>
              <a:buChar char="○"/>
              <a:defRPr sz="1200"/>
            </a:lvl8pPr>
            <a:lvl9pPr marL="4114697" lvl="8" indent="-304793">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189" lvl="0" indent="-317492" rtl="0">
              <a:spcBef>
                <a:spcPts val="0"/>
              </a:spcBef>
              <a:spcAft>
                <a:spcPts val="0"/>
              </a:spcAft>
              <a:buSzPts val="1400"/>
              <a:buChar char="●"/>
              <a:defRPr sz="1400"/>
            </a:lvl1pPr>
            <a:lvl2pPr marL="914378" lvl="1" indent="-292093" rtl="0">
              <a:spcBef>
                <a:spcPts val="0"/>
              </a:spcBef>
              <a:spcAft>
                <a:spcPts val="0"/>
              </a:spcAft>
              <a:buSzPts val="1000"/>
              <a:buChar char="○"/>
              <a:defRPr sz="1000"/>
            </a:lvl2pPr>
            <a:lvl3pPr marL="1371566" lvl="2" indent="-292093" rtl="0">
              <a:spcBef>
                <a:spcPts val="0"/>
              </a:spcBef>
              <a:spcAft>
                <a:spcPts val="0"/>
              </a:spcAft>
              <a:buSzPts val="1000"/>
              <a:buChar char="■"/>
              <a:defRPr sz="1000"/>
            </a:lvl3pPr>
            <a:lvl4pPr marL="1828754" lvl="3" indent="-292093" rtl="0">
              <a:spcBef>
                <a:spcPts val="0"/>
              </a:spcBef>
              <a:spcAft>
                <a:spcPts val="0"/>
              </a:spcAft>
              <a:buSzPts val="1000"/>
              <a:buChar char="●"/>
              <a:defRPr sz="1000"/>
            </a:lvl4pPr>
            <a:lvl5pPr marL="2285943" lvl="4" indent="-292093" rtl="0">
              <a:spcBef>
                <a:spcPts val="0"/>
              </a:spcBef>
              <a:spcAft>
                <a:spcPts val="0"/>
              </a:spcAft>
              <a:buSzPts val="1000"/>
              <a:buChar char="○"/>
              <a:defRPr sz="1000"/>
            </a:lvl5pPr>
            <a:lvl6pPr marL="2743132" lvl="5" indent="-292093" rtl="0">
              <a:spcBef>
                <a:spcPts val="0"/>
              </a:spcBef>
              <a:spcAft>
                <a:spcPts val="0"/>
              </a:spcAft>
              <a:buSzPts val="1000"/>
              <a:buChar char="■"/>
              <a:defRPr sz="1000"/>
            </a:lvl6pPr>
            <a:lvl7pPr marL="3200320" lvl="6" indent="-292093" rtl="0">
              <a:spcBef>
                <a:spcPts val="0"/>
              </a:spcBef>
              <a:spcAft>
                <a:spcPts val="0"/>
              </a:spcAft>
              <a:buSzPts val="1000"/>
              <a:buChar char="●"/>
              <a:defRPr sz="1000"/>
            </a:lvl7pPr>
            <a:lvl8pPr marL="3657509" lvl="7" indent="-292093" rtl="0">
              <a:spcBef>
                <a:spcPts val="0"/>
              </a:spcBef>
              <a:spcAft>
                <a:spcPts val="0"/>
              </a:spcAft>
              <a:buSzPts val="1000"/>
              <a:buChar char="○"/>
              <a:defRPr sz="1000"/>
            </a:lvl8pPr>
            <a:lvl9pPr marL="4114697" lvl="8" indent="-292093" rtl="0">
              <a:spcBef>
                <a:spcPts val="0"/>
              </a:spcBef>
              <a:spcAft>
                <a:spcPts val="0"/>
              </a:spcAft>
              <a:buSzPts val="1000"/>
              <a:buChar char="■"/>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27" name="Google Shape;27;p5"/>
          <p:cNvSpPr txBox="1">
            <a:spLocks noGrp="1"/>
          </p:cNvSpPr>
          <p:nvPr>
            <p:ph type="body" idx="3"/>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1" name="Google Shape;31;p6"/>
          <p:cNvSpPr txBox="1">
            <a:spLocks noGrp="1"/>
          </p:cNvSpPr>
          <p:nvPr>
            <p:ph type="body" idx="1"/>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
        <p:nvSpPr>
          <p:cNvPr id="36" name="Google Shape;36;p7"/>
          <p:cNvSpPr txBox="1">
            <a:spLocks noGrp="1"/>
          </p:cNvSpPr>
          <p:nvPr>
            <p:ph type="body" idx="2"/>
          </p:nvPr>
        </p:nvSpPr>
        <p:spPr>
          <a:xfrm>
            <a:off x="16955" y="4695967"/>
            <a:ext cx="3155100" cy="453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292100" rtl="0">
              <a:spcBef>
                <a:spcPts val="0"/>
              </a:spcBef>
              <a:spcAft>
                <a:spcPts val="0"/>
              </a:spcAft>
              <a:buSzPts val="1000"/>
              <a:buChar char="○"/>
              <a:defRPr sz="1000"/>
            </a:lvl2pPr>
            <a:lvl3pPr marL="1371600" lvl="2" indent="-292100" rtl="0">
              <a:spcBef>
                <a:spcPts val="0"/>
              </a:spcBef>
              <a:spcAft>
                <a:spcPts val="0"/>
              </a:spcAft>
              <a:buSzPts val="1000"/>
              <a:buChar char="■"/>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0" i="0" dirty="0">
              <a:latin typeface="Corbel" panose="020B0503020204020204" pitchFamily="34" charset="0"/>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189" lvl="0" indent="-342892">
              <a:spcBef>
                <a:spcPts val="0"/>
              </a:spcBef>
              <a:spcAft>
                <a:spcPts val="0"/>
              </a:spcAft>
              <a:buSzPts val="1800"/>
              <a:buChar char="●"/>
              <a:defRPr/>
            </a:lvl1pPr>
            <a:lvl2pPr marL="914378"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2"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Corbel"/>
              <a:buNone/>
              <a:defRPr sz="2800">
                <a:solidFill>
                  <a:schemeClr val="dk1"/>
                </a:solidFill>
                <a:latin typeface="Corbel"/>
                <a:ea typeface="Corbel"/>
                <a:cs typeface="Corbel"/>
                <a:sym typeface="Corbe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Corbel"/>
              <a:buChar char="●"/>
              <a:defRPr sz="1800">
                <a:solidFill>
                  <a:schemeClr val="dk2"/>
                </a:solidFill>
                <a:latin typeface="Corbel"/>
                <a:ea typeface="Corbel"/>
                <a:cs typeface="Corbel"/>
                <a:sym typeface="Corbel"/>
              </a:defRPr>
            </a:lvl1pPr>
            <a:lvl2pPr marL="914400" lvl="1"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2pPr>
            <a:lvl3pPr marL="1371600" lvl="2"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3pPr>
            <a:lvl4pPr marL="1828800" lvl="3"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4pPr>
            <a:lvl5pPr marL="2286000" lvl="4"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5pPr>
            <a:lvl6pPr marL="2743200" lvl="5"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6pPr>
            <a:lvl7pPr marL="3200400" lvl="6"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7pPr>
            <a:lvl8pPr marL="3657600" lvl="7"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8pPr>
            <a:lvl9pPr marL="4114800" lvl="8" indent="-317500">
              <a:lnSpc>
                <a:spcPct val="115000"/>
              </a:lnSpc>
              <a:spcBef>
                <a:spcPts val="0"/>
              </a:spcBef>
              <a:spcAft>
                <a:spcPts val="0"/>
              </a:spcAft>
              <a:buClr>
                <a:schemeClr val="dk2"/>
              </a:buClr>
              <a:buSzPts val="1400"/>
              <a:buFont typeface="Corbel"/>
              <a:buChar char="■"/>
              <a:defRPr>
                <a:solidFill>
                  <a:schemeClr val="dk2"/>
                </a:solidFill>
                <a:latin typeface="Corbel"/>
                <a:ea typeface="Corbel"/>
                <a:cs typeface="Corbel"/>
                <a:sym typeface="Corbe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b="0" i="0">
                <a:solidFill>
                  <a:schemeClr val="dk2"/>
                </a:solidFill>
                <a:latin typeface="Corbel" panose="020B0503020204020204" pitchFamily="34" charset="0"/>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73" r:id="rId1"/>
    <p:sldLayoutId id="2147483651" r:id="rId2"/>
    <p:sldLayoutId id="2147483652" r:id="rId3"/>
    <p:sldLayoutId id="2147483653" r:id="rId4"/>
    <p:sldLayoutId id="2147483676" r:id="rId5"/>
    <p:sldLayoutId id="2147483677" r:id="rId6"/>
    <p:sldLayoutId id="2147483678" r:id="rId7"/>
    <p:sldLayoutId id="2147483679" r:id="rId8"/>
    <p:sldLayoutId id="2147483655" r:id="rId9"/>
    <p:sldLayoutId id="2147483656" r:id="rId10"/>
    <p:sldLayoutId id="2147483657" r:id="rId11"/>
    <p:sldLayoutId id="2147483680" r:id="rId12"/>
    <p:sldLayoutId id="2147483681" r:id="rId13"/>
    <p:sldLayoutId id="2147483683" r:id="rId14"/>
    <p:sldLayoutId id="2147483672" r:id="rId15"/>
    <p:sldLayoutId id="2147483685" r:id="rId16"/>
    <p:sldLayoutId id="214748368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platform.openai.com/playground"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emojipedia.org/ma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mojipedia.org/ma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mojipedia.org/ma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532303"/>
            <a:ext cx="8520600" cy="2052600"/>
          </a:xfrm>
          <a:prstGeom prst="rect">
            <a:avLst/>
          </a:prstGeom>
        </p:spPr>
        <p:txBody>
          <a:bodyPr spcFirstLastPara="1" wrap="square" lIns="91425" tIns="91425" rIns="91425" bIns="91425" anchor="b" anchorCtr="0">
            <a:noAutofit/>
          </a:bodyPr>
          <a:lstStyle/>
          <a:p>
            <a:r>
              <a:rPr lang="en" sz="4400" dirty="0"/>
              <a:t>Generative Models: </a:t>
            </a:r>
            <a:br>
              <a:rPr lang="en" sz="4400" dirty="0"/>
            </a:br>
            <a:r>
              <a:rPr lang="en" sz="4400" dirty="0"/>
              <a:t>Brief on Strengths and Weaknesses</a:t>
            </a:r>
          </a:p>
        </p:txBody>
      </p:sp>
      <p:sp>
        <p:nvSpPr>
          <p:cNvPr id="2" name="TextBox 1">
            <a:extLst>
              <a:ext uri="{FF2B5EF4-FFF2-40B4-BE49-F238E27FC236}">
                <a16:creationId xmlns:a16="http://schemas.microsoft.com/office/drawing/2014/main" id="{83602E3B-62E7-EEAE-E8F3-5972D2C26242}"/>
              </a:ext>
            </a:extLst>
          </p:cNvPr>
          <p:cNvSpPr txBox="1"/>
          <p:nvPr/>
        </p:nvSpPr>
        <p:spPr>
          <a:xfrm>
            <a:off x="1134208" y="3472836"/>
            <a:ext cx="6875584" cy="307777"/>
          </a:xfrm>
          <a:prstGeom prst="rect">
            <a:avLst/>
          </a:prstGeom>
          <a:noFill/>
        </p:spPr>
        <p:txBody>
          <a:bodyPr wrap="square">
            <a:spAutoFit/>
          </a:bodyPr>
          <a:lstStyle/>
          <a:p>
            <a:pPr algn="ctr"/>
            <a:r>
              <a:rPr lang="en-US" dirty="0">
                <a:solidFill>
                  <a:schemeClr val="accent1"/>
                </a:solidFill>
                <a:latin typeface="Corbel" panose="020B0503020204020204" pitchFamily="34" charset="0"/>
                <a:cs typeface="Consolas" panose="020B0609020204030204" pitchFamily="49" charset="0"/>
              </a:rPr>
              <a:t>April 5, 2023</a:t>
            </a:r>
          </a:p>
        </p:txBody>
      </p:sp>
      <p:sp>
        <p:nvSpPr>
          <p:cNvPr id="4" name="Subtitle 3">
            <a:extLst>
              <a:ext uri="{FF2B5EF4-FFF2-40B4-BE49-F238E27FC236}">
                <a16:creationId xmlns:a16="http://schemas.microsoft.com/office/drawing/2014/main" id="{53D81232-B78D-0209-1F24-D10FEDF3D62E}"/>
              </a:ext>
            </a:extLst>
          </p:cNvPr>
          <p:cNvSpPr>
            <a:spLocks noGrp="1"/>
          </p:cNvSpPr>
          <p:nvPr>
            <p:ph type="subTitle" idx="1"/>
          </p:nvPr>
        </p:nvSpPr>
        <p:spPr/>
        <p:txBody>
          <a:bodyPr/>
          <a:lstStyle/>
          <a:p>
            <a:r>
              <a:rPr lang="en-US" dirty="0"/>
              <a:t>Daniel Khashabi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5573168" y="1530644"/>
            <a:ext cx="2518576" cy="3228009"/>
          </a:xfrm>
          <a:prstGeom prst="rect">
            <a:avLst/>
          </a:prstGeom>
        </p:spPr>
      </p:pic>
      <p:sp>
        <p:nvSpPr>
          <p:cNvPr id="8" name="Slide Number Placeholder 7">
            <a:extLst>
              <a:ext uri="{FF2B5EF4-FFF2-40B4-BE49-F238E27FC236}">
                <a16:creationId xmlns:a16="http://schemas.microsoft.com/office/drawing/2014/main" id="{668D790E-A10D-F163-E587-6122371D31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7600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(1763)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also known as the treaty of 1763, was signed on 10 </a:t>
            </a:r>
            <a:r>
              <a:rPr lang="en-US" dirty="0" err="1">
                <a:solidFill>
                  <a:schemeClr val="tx1"/>
                </a:solidFill>
                <a:latin typeface="Corbel" panose="020B0503020204020204" pitchFamily="34" charset="0"/>
              </a:rPr>
              <a:t>february</a:t>
            </a:r>
            <a:r>
              <a:rPr lang="en-US" dirty="0">
                <a:solidFill>
                  <a:schemeClr val="tx1"/>
                </a:solidFill>
                <a:latin typeface="Corbel" panose="020B0503020204020204" pitchFamily="34" charset="0"/>
              </a:rPr>
              <a:t> 1763 by the kingdoms of great </a:t>
            </a:r>
            <a:r>
              <a:rPr lang="en-US" dirty="0" err="1">
                <a:solidFill>
                  <a:schemeClr val="tx1"/>
                </a:solidFill>
                <a:latin typeface="Corbel" panose="020B0503020204020204" pitchFamily="34" charset="0"/>
              </a:rPr>
              <a:t>britain</a:t>
            </a: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with </a:t>
            </a:r>
            <a:r>
              <a:rPr lang="en-US" dirty="0" err="1">
                <a:solidFill>
                  <a:schemeClr val="tx1"/>
                </a:solidFill>
                <a:latin typeface="Corbel" panose="020B0503020204020204" pitchFamily="34" charset="0"/>
              </a:rPr>
              <a:t>portugal</a:t>
            </a:r>
            <a:r>
              <a:rPr lang="en-US" dirty="0">
                <a:solidFill>
                  <a:schemeClr val="tx1"/>
                </a:solidFill>
                <a:latin typeface="Corbel" panose="020B0503020204020204" pitchFamily="34" charset="0"/>
              </a:rPr>
              <a:t> in agreement, after great </a:t>
            </a:r>
            <a:r>
              <a:rPr lang="en-US" dirty="0" err="1">
                <a:solidFill>
                  <a:schemeClr val="tx1"/>
                </a:solidFill>
                <a:latin typeface="Corbel" panose="020B0503020204020204" pitchFamily="34" charset="0"/>
              </a:rPr>
              <a:t>britain's</a:t>
            </a:r>
            <a:r>
              <a:rPr lang="en-US" dirty="0">
                <a:solidFill>
                  <a:schemeClr val="tx1"/>
                </a:solidFill>
                <a:latin typeface="Corbel" panose="020B0503020204020204" pitchFamily="34" charset="0"/>
              </a:rPr>
              <a:t> victory over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during the seven years' war.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signing of the treaty formally ended the seven years' war, known as the </a:t>
            </a:r>
            <a:r>
              <a:rPr lang="en-US" dirty="0" err="1">
                <a:solidFill>
                  <a:schemeClr val="tx1"/>
                </a:solidFill>
                <a:latin typeface="Corbel" panose="020B0503020204020204" pitchFamily="34" charset="0"/>
              </a:rPr>
              <a:t>french</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indian</a:t>
            </a:r>
            <a:r>
              <a:rPr lang="en-US" dirty="0">
                <a:solidFill>
                  <a:schemeClr val="tx1"/>
                </a:solidFill>
                <a:latin typeface="Corbel" panose="020B0503020204020204" pitchFamily="34" charset="0"/>
              </a:rPr>
              <a:t> war in the north </a:t>
            </a:r>
            <a:r>
              <a:rPr lang="en-US" dirty="0" err="1">
                <a:solidFill>
                  <a:schemeClr val="tx1"/>
                </a:solidFill>
                <a:latin typeface="Corbel" panose="020B0503020204020204" pitchFamily="34" charset="0"/>
              </a:rPr>
              <a:t>american</a:t>
            </a:r>
            <a:r>
              <a:rPr lang="en-US" dirty="0">
                <a:solidFill>
                  <a:schemeClr val="tx1"/>
                </a:solidFill>
                <a:latin typeface="Corbel" panose="020B0503020204020204" pitchFamily="34" charset="0"/>
              </a:rPr>
              <a:t> theatre, ….</a:t>
            </a:r>
          </a:p>
        </p:txBody>
      </p:sp>
      <p:sp>
        <p:nvSpPr>
          <p:cNvPr id="7" name="Slide Number Placeholder 6">
            <a:extLst>
              <a:ext uri="{FF2B5EF4-FFF2-40B4-BE49-F238E27FC236}">
                <a16:creationId xmlns:a16="http://schemas.microsoft.com/office/drawing/2014/main" id="{9216605A-B869-2ED7-FB8F-D7A113F73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33361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(1763)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also known as the treaty of 1763, was signed on 10 </a:t>
            </a:r>
            <a:r>
              <a:rPr lang="en-US" dirty="0" err="1">
                <a:solidFill>
                  <a:schemeClr val="tx1"/>
                </a:solidFill>
                <a:latin typeface="Corbel" panose="020B0503020204020204" pitchFamily="34" charset="0"/>
              </a:rPr>
              <a:t>february</a:t>
            </a:r>
            <a:r>
              <a:rPr lang="en-US" dirty="0">
                <a:solidFill>
                  <a:schemeClr val="tx1"/>
                </a:solidFill>
                <a:latin typeface="Corbel" panose="020B0503020204020204" pitchFamily="34" charset="0"/>
              </a:rPr>
              <a:t> 1763 by the kingdoms of great </a:t>
            </a:r>
            <a:r>
              <a:rPr lang="en-US" dirty="0" err="1">
                <a:solidFill>
                  <a:schemeClr val="tx1"/>
                </a:solidFill>
                <a:latin typeface="Corbel" panose="020B0503020204020204" pitchFamily="34" charset="0"/>
              </a:rPr>
              <a:t>britain</a:t>
            </a: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with </a:t>
            </a:r>
            <a:r>
              <a:rPr lang="en-US" dirty="0" err="1">
                <a:solidFill>
                  <a:schemeClr val="tx1"/>
                </a:solidFill>
                <a:latin typeface="Corbel" panose="020B0503020204020204" pitchFamily="34" charset="0"/>
              </a:rPr>
              <a:t>portugal</a:t>
            </a:r>
            <a:r>
              <a:rPr lang="en-US" dirty="0">
                <a:solidFill>
                  <a:schemeClr val="tx1"/>
                </a:solidFill>
                <a:latin typeface="Corbel" panose="020B0503020204020204" pitchFamily="34" charset="0"/>
              </a:rPr>
              <a:t> in agreement, after great </a:t>
            </a:r>
            <a:r>
              <a:rPr lang="en-US" dirty="0" err="1">
                <a:solidFill>
                  <a:schemeClr val="tx1"/>
                </a:solidFill>
                <a:latin typeface="Corbel" panose="020B0503020204020204" pitchFamily="34" charset="0"/>
              </a:rPr>
              <a:t>britain's</a:t>
            </a:r>
            <a:r>
              <a:rPr lang="en-US" dirty="0">
                <a:solidFill>
                  <a:schemeClr val="tx1"/>
                </a:solidFill>
                <a:latin typeface="Corbel" panose="020B0503020204020204" pitchFamily="34" charset="0"/>
              </a:rPr>
              <a:t> victory over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during the seven years' war.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signing of the treaty formally ended the seven years' war, known as the </a:t>
            </a:r>
            <a:r>
              <a:rPr lang="en-US" dirty="0" err="1">
                <a:solidFill>
                  <a:schemeClr val="tx1"/>
                </a:solidFill>
                <a:latin typeface="Corbel" panose="020B0503020204020204" pitchFamily="34" charset="0"/>
              </a:rPr>
              <a:t>french</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indian</a:t>
            </a:r>
            <a:r>
              <a:rPr lang="en-US" dirty="0">
                <a:solidFill>
                  <a:schemeClr val="tx1"/>
                </a:solidFill>
                <a:latin typeface="Corbel" panose="020B0503020204020204" pitchFamily="34" charset="0"/>
              </a:rPr>
              <a:t> war in the north </a:t>
            </a:r>
            <a:r>
              <a:rPr lang="en-US" dirty="0" err="1">
                <a:solidFill>
                  <a:schemeClr val="tx1"/>
                </a:solidFill>
                <a:latin typeface="Corbel" panose="020B0503020204020204" pitchFamily="34" charset="0"/>
              </a:rPr>
              <a:t>american</a:t>
            </a:r>
            <a:r>
              <a:rPr lang="en-US" dirty="0">
                <a:solidFill>
                  <a:schemeClr val="tx1"/>
                </a:solidFill>
                <a:latin typeface="Corbel" panose="020B0503020204020204" pitchFamily="34" charset="0"/>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wheelbarrow </a:t>
            </a:r>
          </a:p>
          <a:p>
            <a:endParaRPr lang="en-US" dirty="0">
              <a:solidFill>
                <a:schemeClr val="tx1"/>
              </a:solidFill>
              <a:latin typeface="Corbel" panose="020B0503020204020204" pitchFamily="34" charset="0"/>
            </a:endParaRPr>
          </a:p>
          <a:p>
            <a:r>
              <a:rPr lang="en-US" dirty="0">
                <a:solidFill>
                  <a:schemeClr val="tx1"/>
                </a:solidFill>
                <a:latin typeface="Corbel" panose="020B0503020204020204" pitchFamily="34" charset="0"/>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latin typeface="Corbel" panose="020B0503020204020204" pitchFamily="34" charset="0"/>
              </a:rPr>
              <a:t>barew</a:t>
            </a:r>
            <a:r>
              <a:rPr lang="en-US" dirty="0">
                <a:solidFill>
                  <a:schemeClr val="tx1"/>
                </a:solidFill>
                <a:latin typeface="Corbel" panose="020B0503020204020204" pitchFamily="34" charset="0"/>
              </a:rPr>
              <a:t>" which was a device used for carrying loads. The wheelbarrow is designed to ….. </a:t>
            </a:r>
          </a:p>
        </p:txBody>
      </p:sp>
    </p:spTree>
    <p:extLst>
      <p:ext uri="{BB962C8B-B14F-4D97-AF65-F5344CB8AC3E}">
        <p14:creationId xmlns:p14="http://schemas.microsoft.com/office/powerpoint/2010/main" val="468546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(1763)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also known as the treaty of 1763, was signed on 10 </a:t>
            </a:r>
            <a:r>
              <a:rPr lang="en-US" dirty="0" err="1">
                <a:solidFill>
                  <a:schemeClr val="tx1"/>
                </a:solidFill>
                <a:latin typeface="Corbel" panose="020B0503020204020204" pitchFamily="34" charset="0"/>
              </a:rPr>
              <a:t>february</a:t>
            </a:r>
            <a:r>
              <a:rPr lang="en-US" dirty="0">
                <a:solidFill>
                  <a:schemeClr val="tx1"/>
                </a:solidFill>
                <a:latin typeface="Corbel" panose="020B0503020204020204" pitchFamily="34" charset="0"/>
              </a:rPr>
              <a:t> 1763 by the kingdoms of great </a:t>
            </a:r>
            <a:r>
              <a:rPr lang="en-US" dirty="0" err="1">
                <a:solidFill>
                  <a:schemeClr val="tx1"/>
                </a:solidFill>
                <a:latin typeface="Corbel" panose="020B0503020204020204" pitchFamily="34" charset="0"/>
              </a:rPr>
              <a:t>britain</a:t>
            </a: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with </a:t>
            </a:r>
            <a:r>
              <a:rPr lang="en-US" dirty="0" err="1">
                <a:solidFill>
                  <a:schemeClr val="tx1"/>
                </a:solidFill>
                <a:latin typeface="Corbel" panose="020B0503020204020204" pitchFamily="34" charset="0"/>
              </a:rPr>
              <a:t>portugal</a:t>
            </a:r>
            <a:r>
              <a:rPr lang="en-US" dirty="0">
                <a:solidFill>
                  <a:schemeClr val="tx1"/>
                </a:solidFill>
                <a:latin typeface="Corbel" panose="020B0503020204020204" pitchFamily="34" charset="0"/>
              </a:rPr>
              <a:t> in agreement, after great </a:t>
            </a:r>
            <a:r>
              <a:rPr lang="en-US" dirty="0" err="1">
                <a:solidFill>
                  <a:schemeClr val="tx1"/>
                </a:solidFill>
                <a:latin typeface="Corbel" panose="020B0503020204020204" pitchFamily="34" charset="0"/>
              </a:rPr>
              <a:t>britain's</a:t>
            </a:r>
            <a:r>
              <a:rPr lang="en-US" dirty="0">
                <a:solidFill>
                  <a:schemeClr val="tx1"/>
                </a:solidFill>
                <a:latin typeface="Corbel" panose="020B0503020204020204" pitchFamily="34" charset="0"/>
              </a:rPr>
              <a:t> victory over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during the seven years' war.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signing of the treaty formally ended the seven years' war, known as the </a:t>
            </a:r>
            <a:r>
              <a:rPr lang="en-US" dirty="0" err="1">
                <a:solidFill>
                  <a:schemeClr val="tx1"/>
                </a:solidFill>
                <a:latin typeface="Corbel" panose="020B0503020204020204" pitchFamily="34" charset="0"/>
              </a:rPr>
              <a:t>french</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indian</a:t>
            </a:r>
            <a:r>
              <a:rPr lang="en-US" dirty="0">
                <a:solidFill>
                  <a:schemeClr val="tx1"/>
                </a:solidFill>
                <a:latin typeface="Corbel" panose="020B0503020204020204" pitchFamily="34" charset="0"/>
              </a:rPr>
              <a:t> war in the north </a:t>
            </a:r>
            <a:r>
              <a:rPr lang="en-US" dirty="0" err="1">
                <a:solidFill>
                  <a:schemeClr val="tx1"/>
                </a:solidFill>
                <a:latin typeface="Corbel" panose="020B0503020204020204" pitchFamily="34" charset="0"/>
              </a:rPr>
              <a:t>american</a:t>
            </a:r>
            <a:r>
              <a:rPr lang="en-US" dirty="0">
                <a:solidFill>
                  <a:schemeClr val="tx1"/>
                </a:solidFill>
                <a:latin typeface="Corbel" panose="020B0503020204020204" pitchFamily="34" charset="0"/>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wheelbarrow </a:t>
            </a:r>
          </a:p>
          <a:p>
            <a:endParaRPr lang="en-US" dirty="0">
              <a:solidFill>
                <a:schemeClr val="tx1"/>
              </a:solidFill>
              <a:latin typeface="Corbel" panose="020B0503020204020204" pitchFamily="34" charset="0"/>
            </a:endParaRPr>
          </a:p>
          <a:p>
            <a:r>
              <a:rPr lang="en-US" dirty="0">
                <a:solidFill>
                  <a:schemeClr val="tx1"/>
                </a:solidFill>
                <a:latin typeface="Corbel" panose="020B0503020204020204" pitchFamily="34" charset="0"/>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latin typeface="Corbel" panose="020B0503020204020204" pitchFamily="34" charset="0"/>
              </a:rPr>
              <a:t>barew</a:t>
            </a:r>
            <a:r>
              <a:rPr lang="en-US" dirty="0">
                <a:solidFill>
                  <a:schemeClr val="tx1"/>
                </a:solidFill>
                <a:latin typeface="Corbel" panose="020B0503020204020204" pitchFamily="34" charset="0"/>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lemon </a:t>
            </a:r>
          </a:p>
          <a:p>
            <a:endParaRPr lang="en-US" dirty="0">
              <a:solidFill>
                <a:schemeClr val="tx1"/>
              </a:solidFill>
              <a:latin typeface="Corbel" panose="020B0503020204020204" pitchFamily="34" charset="0"/>
            </a:endParaRPr>
          </a:p>
          <a:p>
            <a:r>
              <a:rPr lang="en-US" dirty="0">
                <a:solidFill>
                  <a:schemeClr val="tx1"/>
                </a:solidFill>
                <a:latin typeface="Corbel" panose="020B0503020204020204" pitchFamily="34" charset="0"/>
              </a:rPr>
              <a:t>The lemon (Citrus limon) is a species of small evergreen trees in the flowering plant family </a:t>
            </a:r>
            <a:r>
              <a:rPr lang="en-US" dirty="0" err="1">
                <a:solidFill>
                  <a:schemeClr val="tx1"/>
                </a:solidFill>
                <a:latin typeface="Corbel" panose="020B0503020204020204" pitchFamily="34" charset="0"/>
              </a:rPr>
              <a:t>Rutaceae</a:t>
            </a:r>
            <a:r>
              <a:rPr lang="en-US" dirty="0">
                <a:solidFill>
                  <a:schemeClr val="tx1"/>
                </a:solidFill>
                <a:latin typeface="Corbel" panose="020B0503020204020204" pitchFamily="34" charset="0"/>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Dataset of Wikipedia articles</a:t>
            </a:r>
          </a:p>
        </p:txBody>
      </p:sp>
    </p:spTree>
    <p:extLst>
      <p:ext uri="{BB962C8B-B14F-4D97-AF65-F5344CB8AC3E}">
        <p14:creationId xmlns:p14="http://schemas.microsoft.com/office/powerpoint/2010/main" val="145906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474453" y="143619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(1763)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treaty of </a:t>
            </a:r>
            <a:r>
              <a:rPr lang="en-US" dirty="0" err="1">
                <a:solidFill>
                  <a:schemeClr val="tx1"/>
                </a:solidFill>
                <a:latin typeface="Corbel" panose="020B0503020204020204" pitchFamily="34" charset="0"/>
              </a:rPr>
              <a:t>paris</a:t>
            </a:r>
            <a:r>
              <a:rPr lang="en-US" dirty="0">
                <a:solidFill>
                  <a:schemeClr val="tx1"/>
                </a:solidFill>
                <a:latin typeface="Corbel" panose="020B0503020204020204" pitchFamily="34" charset="0"/>
              </a:rPr>
              <a:t>, also known as the treaty of 1763, was signed on 10 </a:t>
            </a:r>
            <a:r>
              <a:rPr lang="en-US" dirty="0" err="1">
                <a:solidFill>
                  <a:schemeClr val="tx1"/>
                </a:solidFill>
                <a:latin typeface="Corbel" panose="020B0503020204020204" pitchFamily="34" charset="0"/>
              </a:rPr>
              <a:t>february</a:t>
            </a:r>
            <a:r>
              <a:rPr lang="en-US" dirty="0">
                <a:solidFill>
                  <a:schemeClr val="tx1"/>
                </a:solidFill>
                <a:latin typeface="Corbel" panose="020B0503020204020204" pitchFamily="34" charset="0"/>
              </a:rPr>
              <a:t> 1763 by the kingdoms of great </a:t>
            </a:r>
            <a:r>
              <a:rPr lang="en-US" dirty="0" err="1">
                <a:solidFill>
                  <a:schemeClr val="tx1"/>
                </a:solidFill>
                <a:latin typeface="Corbel" panose="020B0503020204020204" pitchFamily="34" charset="0"/>
              </a:rPr>
              <a:t>britain</a:t>
            </a: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with </a:t>
            </a:r>
            <a:r>
              <a:rPr lang="en-US" dirty="0" err="1">
                <a:solidFill>
                  <a:schemeClr val="tx1"/>
                </a:solidFill>
                <a:latin typeface="Corbel" panose="020B0503020204020204" pitchFamily="34" charset="0"/>
              </a:rPr>
              <a:t>portugal</a:t>
            </a:r>
            <a:r>
              <a:rPr lang="en-US" dirty="0">
                <a:solidFill>
                  <a:schemeClr val="tx1"/>
                </a:solidFill>
                <a:latin typeface="Corbel" panose="020B0503020204020204" pitchFamily="34" charset="0"/>
              </a:rPr>
              <a:t> in agreement, after great </a:t>
            </a:r>
            <a:r>
              <a:rPr lang="en-US" dirty="0" err="1">
                <a:solidFill>
                  <a:schemeClr val="tx1"/>
                </a:solidFill>
                <a:latin typeface="Corbel" panose="020B0503020204020204" pitchFamily="34" charset="0"/>
              </a:rPr>
              <a:t>britain's</a:t>
            </a:r>
            <a:r>
              <a:rPr lang="en-US" dirty="0">
                <a:solidFill>
                  <a:schemeClr val="tx1"/>
                </a:solidFill>
                <a:latin typeface="Corbel" panose="020B0503020204020204" pitchFamily="34" charset="0"/>
              </a:rPr>
              <a:t> victory over </a:t>
            </a:r>
            <a:r>
              <a:rPr lang="en-US" dirty="0" err="1">
                <a:solidFill>
                  <a:schemeClr val="tx1"/>
                </a:solidFill>
                <a:latin typeface="Corbel" panose="020B0503020204020204" pitchFamily="34" charset="0"/>
              </a:rPr>
              <a:t>france</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spain</a:t>
            </a:r>
            <a:r>
              <a:rPr lang="en-US" dirty="0">
                <a:solidFill>
                  <a:schemeClr val="tx1"/>
                </a:solidFill>
                <a:latin typeface="Corbel" panose="020B0503020204020204" pitchFamily="34" charset="0"/>
              </a:rPr>
              <a:t> during the seven years' war.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the signing of the treaty formally ended the seven years' war, known as the </a:t>
            </a:r>
            <a:r>
              <a:rPr lang="en-US" dirty="0" err="1">
                <a:solidFill>
                  <a:schemeClr val="tx1"/>
                </a:solidFill>
                <a:latin typeface="Corbel" panose="020B0503020204020204" pitchFamily="34" charset="0"/>
              </a:rPr>
              <a:t>french</a:t>
            </a:r>
            <a:r>
              <a:rPr lang="en-US" dirty="0">
                <a:solidFill>
                  <a:schemeClr val="tx1"/>
                </a:solidFill>
                <a:latin typeface="Corbel" panose="020B0503020204020204" pitchFamily="34" charset="0"/>
              </a:rPr>
              <a:t> and </a:t>
            </a:r>
            <a:r>
              <a:rPr lang="en-US" dirty="0" err="1">
                <a:solidFill>
                  <a:schemeClr val="tx1"/>
                </a:solidFill>
                <a:latin typeface="Corbel" panose="020B0503020204020204" pitchFamily="34" charset="0"/>
              </a:rPr>
              <a:t>indian</a:t>
            </a:r>
            <a:r>
              <a:rPr lang="en-US" dirty="0">
                <a:solidFill>
                  <a:schemeClr val="tx1"/>
                </a:solidFill>
                <a:latin typeface="Corbel" panose="020B0503020204020204" pitchFamily="34" charset="0"/>
              </a:rPr>
              <a:t> war in the north </a:t>
            </a:r>
            <a:r>
              <a:rPr lang="en-US" dirty="0" err="1">
                <a:solidFill>
                  <a:schemeClr val="tx1"/>
                </a:solidFill>
                <a:latin typeface="Corbel" panose="020B0503020204020204" pitchFamily="34" charset="0"/>
              </a:rPr>
              <a:t>american</a:t>
            </a:r>
            <a:r>
              <a:rPr lang="en-US" dirty="0">
                <a:solidFill>
                  <a:schemeClr val="tx1"/>
                </a:solidFill>
                <a:latin typeface="Corbel" panose="020B0503020204020204" pitchFamily="34" charset="0"/>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885646" y="1200376"/>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wheelbarrow </a:t>
            </a:r>
          </a:p>
          <a:p>
            <a:endParaRPr lang="en-US" dirty="0">
              <a:solidFill>
                <a:schemeClr val="tx1"/>
              </a:solidFill>
              <a:latin typeface="Corbel" panose="020B0503020204020204" pitchFamily="34" charset="0"/>
            </a:endParaRPr>
          </a:p>
          <a:p>
            <a:r>
              <a:rPr lang="en-US" dirty="0">
                <a:solidFill>
                  <a:schemeClr val="tx1"/>
                </a:solidFill>
                <a:latin typeface="Corbel" panose="020B0503020204020204" pitchFamily="34" charset="0"/>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latin typeface="Corbel" panose="020B0503020204020204" pitchFamily="34" charset="0"/>
              </a:rPr>
              <a:t>barew</a:t>
            </a:r>
            <a:r>
              <a:rPr lang="en-US" dirty="0">
                <a:solidFill>
                  <a:schemeClr val="tx1"/>
                </a:solidFill>
                <a:latin typeface="Corbel" panose="020B0503020204020204" pitchFamily="34" charset="0"/>
              </a:rPr>
              <a:t>" which was a device used for carrying loads. The wheelbarrow is designed to ….. </a:t>
            </a:r>
          </a:p>
        </p:txBody>
      </p:sp>
      <p:sp>
        <p:nvSpPr>
          <p:cNvPr id="8" name="Rectangle 7">
            <a:extLst>
              <a:ext uri="{FF2B5EF4-FFF2-40B4-BE49-F238E27FC236}">
                <a16:creationId xmlns:a16="http://schemas.microsoft.com/office/drawing/2014/main" id="{2E40A4DA-AD5E-67BB-D44C-10E115043888}"/>
              </a:ext>
            </a:extLst>
          </p:cNvPr>
          <p:cNvSpPr/>
          <p:nvPr/>
        </p:nvSpPr>
        <p:spPr>
          <a:xfrm>
            <a:off x="1322718" y="981843"/>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lemon </a:t>
            </a:r>
          </a:p>
          <a:p>
            <a:endParaRPr lang="en-US" dirty="0">
              <a:solidFill>
                <a:schemeClr val="tx1"/>
              </a:solidFill>
              <a:latin typeface="Corbel" panose="020B0503020204020204" pitchFamily="34" charset="0"/>
            </a:endParaRPr>
          </a:p>
          <a:p>
            <a:r>
              <a:rPr lang="en-US" dirty="0">
                <a:solidFill>
                  <a:schemeClr val="tx1"/>
                </a:solidFill>
                <a:latin typeface="Corbel" panose="020B0503020204020204" pitchFamily="34" charset="0"/>
              </a:rPr>
              <a:t>The lemon (Citrus limon) is a species of small evergreen trees in the flowering plant family </a:t>
            </a:r>
            <a:r>
              <a:rPr lang="en-US" dirty="0" err="1">
                <a:solidFill>
                  <a:schemeClr val="tx1"/>
                </a:solidFill>
                <a:latin typeface="Corbel" panose="020B0503020204020204" pitchFamily="34" charset="0"/>
              </a:rPr>
              <a:t>Rutaceae</a:t>
            </a:r>
            <a:r>
              <a:rPr lang="en-US" dirty="0">
                <a:solidFill>
                  <a:schemeClr val="tx1"/>
                </a:solidFill>
                <a:latin typeface="Corbel" panose="020B0503020204020204" pitchFamily="34" charset="0"/>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548" y="183415"/>
            <a:ext cx="1046680" cy="12021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469217" y="4655786"/>
            <a:ext cx="1851789"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5147182" y="1147325"/>
            <a:ext cx="3096883" cy="319747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rbel" panose="020B0503020204020204" pitchFamily="34" charset="0"/>
              </a:rPr>
              <a:t>== wings over </a:t>
            </a:r>
            <a:r>
              <a:rPr lang="en-US" dirty="0" err="1">
                <a:solidFill>
                  <a:schemeClr val="tx1"/>
                </a:solidFill>
                <a:latin typeface="Corbel" panose="020B0503020204020204" pitchFamily="34" charset="0"/>
              </a:rPr>
              <a:t>kansas</a:t>
            </a:r>
            <a:r>
              <a:rPr lang="en-US" dirty="0">
                <a:solidFill>
                  <a:schemeClr val="tx1"/>
                </a:solidFill>
                <a:latin typeface="Corbel" panose="020B0503020204020204" pitchFamily="34" charset="0"/>
              </a:rPr>
              <a:t> </a:t>
            </a:r>
            <a:br>
              <a:rPr lang="en-US" dirty="0">
                <a:solidFill>
                  <a:schemeClr val="tx1"/>
                </a:solidFill>
                <a:latin typeface="Corbel" panose="020B0503020204020204" pitchFamily="34" charset="0"/>
              </a:rPr>
            </a:br>
            <a:br>
              <a:rPr lang="en-US" dirty="0">
                <a:solidFill>
                  <a:schemeClr val="tx1"/>
                </a:solidFill>
                <a:latin typeface="Corbel" panose="020B0503020204020204" pitchFamily="34" charset="0"/>
              </a:rPr>
            </a:br>
            <a:r>
              <a:rPr lang="en-US" dirty="0">
                <a:solidFill>
                  <a:schemeClr val="tx1"/>
                </a:solidFill>
                <a:latin typeface="Corbel" panose="020B0503020204020204" pitchFamily="34" charset="0"/>
              </a:rPr>
              <a:t>wings over </a:t>
            </a:r>
            <a:r>
              <a:rPr lang="en-US" dirty="0" err="1">
                <a:solidFill>
                  <a:schemeClr val="tx1"/>
                </a:solidFill>
                <a:latin typeface="Corbel" panose="020B0503020204020204" pitchFamily="34" charset="0"/>
              </a:rPr>
              <a:t>kansas</a:t>
            </a:r>
            <a:r>
              <a:rPr lang="en-US" dirty="0">
                <a:solidFill>
                  <a:schemeClr val="tx1"/>
                </a:solidFill>
                <a:latin typeface="Corbel" panose="020B0503020204020204" pitchFamily="34" charset="0"/>
              </a:rPr>
              <a:t> is the second studio album by </a:t>
            </a:r>
            <a:r>
              <a:rPr lang="en-US" dirty="0" err="1">
                <a:solidFill>
                  <a:schemeClr val="tx1"/>
                </a:solidFill>
                <a:latin typeface="Corbel" panose="020B0503020204020204" pitchFamily="34" charset="0"/>
              </a:rPr>
              <a:t>jason</a:t>
            </a: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ammons</a:t>
            </a:r>
            <a:r>
              <a:rPr lang="en-US" dirty="0">
                <a:solidFill>
                  <a:schemeClr val="tx1"/>
                </a:solidFill>
                <a:latin typeface="Corbel" panose="020B0503020204020204" pitchFamily="34" charset="0"/>
              </a:rPr>
              <a:t>, john bolster and </a:t>
            </a:r>
            <a:r>
              <a:rPr lang="en-US" dirty="0" err="1">
                <a:solidFill>
                  <a:schemeClr val="tx1"/>
                </a:solidFill>
                <a:latin typeface="Corbel" panose="020B0503020204020204" pitchFamily="34" charset="0"/>
              </a:rPr>
              <a:t>mo</a:t>
            </a:r>
            <a:r>
              <a:rPr lang="en-US" dirty="0">
                <a:solidFill>
                  <a:schemeClr val="tx1"/>
                </a:solidFill>
                <a:latin typeface="Corbel" panose="020B0503020204020204" pitchFamily="34" charset="0"/>
              </a:rPr>
              <a:t> </a:t>
            </a:r>
            <a:r>
              <a:rPr lang="en-US" dirty="0" err="1">
                <a:solidFill>
                  <a:schemeClr val="tx1"/>
                </a:solidFill>
                <a:latin typeface="Corbel" panose="020B0503020204020204" pitchFamily="34" charset="0"/>
              </a:rPr>
              <a:t>rosato</a:t>
            </a:r>
            <a:r>
              <a:rPr lang="en-US" dirty="0">
                <a:solidFill>
                  <a:schemeClr val="tx1"/>
                </a:solidFill>
                <a:latin typeface="Corbel" panose="020B0503020204020204" pitchFamily="34" charset="0"/>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latin typeface="Corbel" panose="020B0503020204020204" pitchFamily="34" charset="0"/>
              </a:rPr>
              <a:t>heatseekers</a:t>
            </a:r>
            <a:r>
              <a:rPr lang="en-US" dirty="0">
                <a:solidFill>
                  <a:schemeClr val="tx1"/>
                </a:solidFill>
                <a:latin typeface="Corbel" panose="020B0503020204020204" pitchFamily="34" charset="0"/>
              </a:rPr>
              <a:t>, with 26,000 copies sold. this is the </a:t>
            </a:r>
            <a:r>
              <a:rPr lang="en-US" dirty="0" err="1">
                <a:solidFill>
                  <a:schemeClr val="tx1"/>
                </a:solidFill>
                <a:latin typeface="Corbel" panose="020B0503020204020204" pitchFamily="34" charset="0"/>
              </a:rPr>
              <a:t>supremes</a:t>
            </a:r>
            <a:r>
              <a:rPr lang="en-US" dirty="0">
                <a:solidFill>
                  <a:schemeClr val="tx1"/>
                </a:solidFill>
                <a:latin typeface="Corbel" panose="020B0503020204020204" pitchFamily="34" charset="0"/>
              </a:rPr>
              <a:t> album earning the nickname … </a:t>
            </a:r>
          </a:p>
        </p:txBody>
      </p:sp>
    </p:spTree>
    <p:extLst>
      <p:ext uri="{BB962C8B-B14F-4D97-AF65-F5344CB8AC3E}">
        <p14:creationId xmlns:p14="http://schemas.microsoft.com/office/powerpoint/2010/main" val="259962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
        <p:nvSpPr>
          <p:cNvPr id="3" name="TextBox 2">
            <a:extLst>
              <a:ext uri="{FF2B5EF4-FFF2-40B4-BE49-F238E27FC236}">
                <a16:creationId xmlns:a16="http://schemas.microsoft.com/office/drawing/2014/main" id="{1C479AF1-ABA7-F0DE-DB1D-FCF62CBEA07D}"/>
              </a:ext>
            </a:extLst>
          </p:cNvPr>
          <p:cNvSpPr txBox="1"/>
          <p:nvPr/>
        </p:nvSpPr>
        <p:spPr>
          <a:xfrm>
            <a:off x="1579745" y="3154990"/>
            <a:ext cx="7550400" cy="584775"/>
          </a:xfrm>
          <a:prstGeom prst="rect">
            <a:avLst/>
          </a:prstGeom>
          <a:noFill/>
        </p:spPr>
        <p:txBody>
          <a:bodyPr wrap="square">
            <a:spAutoFit/>
          </a:bodyPr>
          <a:lstStyle/>
          <a:p>
            <a:r>
              <a:rPr lang="en-US" sz="3200" dirty="0">
                <a:latin typeface="Corbel" panose="020B0503020204020204" pitchFamily="34" charset="0"/>
              </a:rPr>
              <a:t>are </a:t>
            </a:r>
            <a:r>
              <a:rPr lang="en-US" sz="3200" dirty="0">
                <a:solidFill>
                  <a:srgbClr val="C00000"/>
                </a:solidFill>
                <a:latin typeface="Corbel" panose="020B0503020204020204" pitchFamily="34" charset="0"/>
              </a:rPr>
              <a:t>predictive models </a:t>
            </a:r>
            <a:r>
              <a:rPr lang="en-US" sz="3200" dirty="0">
                <a:latin typeface="Corbel" panose="020B0503020204020204" pitchFamily="34" charset="0"/>
              </a:rPr>
              <a:t>of the world! </a:t>
            </a:r>
          </a:p>
        </p:txBody>
      </p:sp>
    </p:spTree>
    <p:extLst>
      <p:ext uri="{BB962C8B-B14F-4D97-AF65-F5344CB8AC3E}">
        <p14:creationId xmlns:p14="http://schemas.microsoft.com/office/powerpoint/2010/main" val="32131896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r>
              <a:rPr lang="en-US" dirty="0"/>
              <a:t>Are trained to complete partial samples from the world. </a:t>
            </a:r>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rbel" panose="020B0503020204020204" pitchFamily="34" charset="0"/>
                  </a:endParaRPr>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rbel" panose="020B0503020204020204" pitchFamily="34" charset="0"/>
                </a:endParaRPr>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rbel" panose="020B0503020204020204" pitchFamily="34" charset="0"/>
                </a:endParaRPr>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t="23555" r="74642" b="22404"/>
          <a:stretch/>
        </p:blipFill>
        <p:spPr>
          <a:xfrm>
            <a:off x="842121" y="2193130"/>
            <a:ext cx="1780309" cy="1846261"/>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1846053" y="2472046"/>
            <a:ext cx="639830" cy="1153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t="20371" r="74642" b="22073"/>
          <a:stretch/>
        </p:blipFill>
        <p:spPr>
          <a:xfrm>
            <a:off x="6445335" y="2021680"/>
            <a:ext cx="1780309" cy="1966351"/>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7404110" y="2453255"/>
            <a:ext cx="645541" cy="1107011"/>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34727240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b="1" dirty="0">
                <a:solidFill>
                  <a:srgbClr val="0070C0"/>
                </a:solidFill>
              </a:rPr>
              <a:t>Self-Supervised</a:t>
            </a:r>
            <a:r>
              <a:rPr lang="en-US" b="1" dirty="0"/>
              <a:t> </a:t>
            </a:r>
            <a:r>
              <a:rPr lang="en-US" dirty="0"/>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3161723" y="2671100"/>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sp>
        <p:nvSpPr>
          <p:cNvPr id="3" name="Right Arrow 2">
            <a:extLst>
              <a:ext uri="{FF2B5EF4-FFF2-40B4-BE49-F238E27FC236}">
                <a16:creationId xmlns:a16="http://schemas.microsoft.com/office/drawing/2014/main" id="{253B5D01-4092-29FE-D164-EFE80F240D40}"/>
              </a:ext>
            </a:extLst>
          </p:cNvPr>
          <p:cNvSpPr/>
          <p:nvPr/>
        </p:nvSpPr>
        <p:spPr>
          <a:xfrm>
            <a:off x="5575711" y="2636395"/>
            <a:ext cx="573450" cy="526869"/>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rbel" panose="020B0503020204020204" pitchFamily="34" charset="0"/>
            </a:endParaRPr>
          </a:p>
        </p:txBody>
      </p:sp>
      <p:grpSp>
        <p:nvGrpSpPr>
          <p:cNvPr id="4" name="Group 3">
            <a:extLst>
              <a:ext uri="{FF2B5EF4-FFF2-40B4-BE49-F238E27FC236}">
                <a16:creationId xmlns:a16="http://schemas.microsoft.com/office/drawing/2014/main" id="{4635C3CA-469B-0E0D-5D0B-AC3CF5E1DEC6}"/>
              </a:ext>
            </a:extLst>
          </p:cNvPr>
          <p:cNvGrpSpPr/>
          <p:nvPr/>
        </p:nvGrpSpPr>
        <p:grpSpPr>
          <a:xfrm>
            <a:off x="4101727" y="2243357"/>
            <a:ext cx="1180334" cy="1382354"/>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rbel" panose="020B0503020204020204" pitchFamily="34" charset="0"/>
                  </a:endParaRPr>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rbel" panose="020B0503020204020204" pitchFamily="34" charset="0"/>
                </a:endParaRPr>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orbel" panose="020B0503020204020204" pitchFamily="34" charset="0"/>
                </a:endParaRPr>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Corbel" panose="020B0503020204020204" pitchFamily="34" charset="0"/>
                </a:endParaRPr>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03517" y="2780367"/>
            <a:ext cx="3079717" cy="307777"/>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Kansas is </a:t>
            </a:r>
            <a:r>
              <a:rPr lang="en-US" sz="1400" dirty="0">
                <a:solidFill>
                  <a:schemeClr val="bg1"/>
                </a:solidFill>
                <a:highlight>
                  <a:srgbClr val="000000"/>
                </a:highlight>
                <a:latin typeface="Consolas" panose="020B0609020204030204" pitchFamily="49" charset="0"/>
                <a:cs typeface="Consolas" panose="020B0609020204030204" pitchFamily="49" charset="0"/>
              </a:rPr>
              <a:t>[MASK]</a:t>
            </a:r>
            <a:r>
              <a:rPr lang="en-US" sz="1400"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6404634" y="2356864"/>
            <a:ext cx="2462172" cy="1169551"/>
          </a:xfrm>
          <a:prstGeom prst="rect">
            <a:avLst/>
          </a:prstGeom>
          <a:solidFill>
            <a:schemeClr val="bg1">
              <a:lumMod val="95000"/>
            </a:schemeClr>
          </a:solidFill>
        </p:spPr>
        <p:txBody>
          <a:bodyPr wrap="square">
            <a:spAutoFit/>
          </a:bodyPr>
          <a:lstStyle/>
          <a:p>
            <a:pPr marL="0" lvl="0" indent="0">
              <a:spcAft>
                <a:spcPts val="1200"/>
              </a:spcAft>
              <a:buNone/>
            </a:pPr>
            <a:r>
              <a:rPr lang="en-US" sz="1400"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400"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424574" y="4344600"/>
            <a:ext cx="6486851" cy="307777"/>
          </a:xfrm>
          <a:prstGeom prst="rect">
            <a:avLst/>
          </a:prstGeom>
        </p:spPr>
        <p:txBody>
          <a:bodyPr wrap="square">
            <a:spAutoFit/>
          </a:bodyPr>
          <a:lstStyle/>
          <a:p>
            <a:pPr marL="11113" lvl="2" algn="ctr"/>
            <a:r>
              <a:rPr lang="en-US" dirty="0">
                <a:solidFill>
                  <a:schemeClr val="bg1">
                    <a:lumMod val="50000"/>
                  </a:schemeClr>
                </a:solidFill>
                <a:latin typeface="Corbel" panose="020B0503020204020204" pitchFamily="34" charset="0"/>
              </a:rPr>
              <a:t>[</a:t>
            </a:r>
            <a:r>
              <a:rPr lang="en-US" dirty="0" err="1">
                <a:solidFill>
                  <a:schemeClr val="bg1">
                    <a:lumMod val="50000"/>
                  </a:schemeClr>
                </a:solidFill>
                <a:latin typeface="Corbel" panose="020B0503020204020204" pitchFamily="34" charset="0"/>
              </a:rPr>
              <a:t>Bengio</a:t>
            </a:r>
            <a:r>
              <a:rPr lang="en-US" dirty="0">
                <a:solidFill>
                  <a:schemeClr val="bg1">
                    <a:lumMod val="50000"/>
                  </a:schemeClr>
                </a:solidFill>
                <a:latin typeface="Corbel" panose="020B0503020204020204" pitchFamily="34" charset="0"/>
              </a:rPr>
              <a:t> et al. 2004, Hinton et al. 2006, Peters et al. 2018, …]</a:t>
            </a:r>
            <a:endParaRPr lang="en-US" dirty="0">
              <a:latin typeface="Corbel" panose="020B0503020204020204" pitchFamily="34" charset="0"/>
            </a:endParaRPr>
          </a:p>
        </p:txBody>
      </p:sp>
    </p:spTree>
    <p:extLst>
      <p:ext uri="{BB962C8B-B14F-4D97-AF65-F5344CB8AC3E}">
        <p14:creationId xmlns:p14="http://schemas.microsoft.com/office/powerpoint/2010/main" val="5664449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a:xfrm>
            <a:off x="311700" y="887128"/>
            <a:ext cx="8520600" cy="841800"/>
          </a:xfrm>
        </p:spPr>
        <p:txBody>
          <a:bodyPr/>
          <a:lstStyle/>
          <a:p>
            <a:r>
              <a:rPr lang="en-US" b="1" dirty="0">
                <a:solidFill>
                  <a:schemeClr val="accent1"/>
                </a:solidFill>
              </a:rPr>
              <a:t>Self-Supervised Models</a:t>
            </a:r>
            <a:endParaRPr lang="en-US" dirty="0"/>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latin typeface="Corbel" panose="020B0503020204020204" pitchFamily="34" charset="0"/>
            </a:endParaRPr>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2325952"/>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endParaRPr lang="en-US" sz="3600" i="1" dirty="0">
              <a:latin typeface="Corbel" panose="020B0503020204020204" pitchFamily="34" charset="0"/>
            </a:endParaRP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3600" i="1" dirty="0">
                <a:latin typeface="Corbel" panose="020B0503020204020204" pitchFamily="34" charset="0"/>
              </a:rPr>
              <a:t>data.</a:t>
            </a:r>
          </a:p>
        </p:txBody>
      </p:sp>
    </p:spTree>
    <p:extLst>
      <p:ext uri="{BB962C8B-B14F-4D97-AF65-F5344CB8AC3E}">
        <p14:creationId xmlns:p14="http://schemas.microsoft.com/office/powerpoint/2010/main" val="5056941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a:xfrm>
            <a:off x="311700" y="887128"/>
            <a:ext cx="8520600" cy="841800"/>
          </a:xfrm>
        </p:spPr>
        <p:txBody>
          <a:bodyPr/>
          <a:lstStyle/>
          <a:p>
            <a:r>
              <a:rPr lang="en-US" b="1" dirty="0">
                <a:solidFill>
                  <a:schemeClr val="accent1"/>
                </a:solidFill>
              </a:rPr>
              <a:t>Self-Supervised Models</a:t>
            </a:r>
            <a:endParaRPr lang="en-US" dirty="0"/>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latin typeface="Corbel" panose="020B0503020204020204" pitchFamily="34" charset="0"/>
            </a:endParaRPr>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2325952"/>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9600" b="1" i="1" dirty="0">
                <a:latin typeface="Corbel" panose="020B0503020204020204" pitchFamily="34" charset="0"/>
              </a:rPr>
              <a:t>data.</a:t>
            </a:r>
            <a:endParaRPr lang="en-US" sz="8800" b="1" i="1" dirty="0">
              <a:latin typeface="Corbel" panose="020B0503020204020204" pitchFamily="34" charset="0"/>
            </a:endParaRPr>
          </a:p>
        </p:txBody>
      </p:sp>
    </p:spTree>
    <p:extLst>
      <p:ext uri="{BB962C8B-B14F-4D97-AF65-F5344CB8AC3E}">
        <p14:creationId xmlns:p14="http://schemas.microsoft.com/office/powerpoint/2010/main" val="20199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F3F40C5-836F-C377-25A1-97F54A67D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37" b="67129"/>
          <a:stretch/>
        </p:blipFill>
        <p:spPr bwMode="auto">
          <a:xfrm>
            <a:off x="1381539" y="1457798"/>
            <a:ext cx="6495874" cy="3012748"/>
          </a:xfrm>
          <a:prstGeom prst="rect">
            <a:avLst/>
          </a:prstGeom>
          <a:noFill/>
          <a:ln>
            <a:solidFill>
              <a:schemeClr val="bg1">
                <a:lumMod val="5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11706A-63FD-7D9C-F9EE-174ADD5A7181}"/>
              </a:ext>
            </a:extLst>
          </p:cNvPr>
          <p:cNvSpPr txBox="1"/>
          <p:nvPr/>
        </p:nvSpPr>
        <p:spPr>
          <a:xfrm>
            <a:off x="79512" y="4828570"/>
            <a:ext cx="8951119" cy="369332"/>
          </a:xfrm>
          <a:prstGeom prst="rect">
            <a:avLst/>
          </a:prstGeom>
          <a:noFill/>
        </p:spPr>
        <p:txBody>
          <a:bodyPr wrap="square">
            <a:spAutoFit/>
          </a:bodyPr>
          <a:lstStyle/>
          <a:p>
            <a:pPr algn="ctr"/>
            <a:r>
              <a:rPr lang="en-US" sz="1800" dirty="0">
                <a:solidFill>
                  <a:schemeClr val="accent1"/>
                </a:solidFill>
                <a:latin typeface="Consolas" panose="020B0609020204030204" pitchFamily="49" charset="0"/>
                <a:cs typeface="Consolas" panose="020B0609020204030204" pitchFamily="49" charset="0"/>
              </a:rPr>
              <a:t>https://</a:t>
            </a:r>
            <a:r>
              <a:rPr lang="en-US" sz="1800" dirty="0" err="1">
                <a:solidFill>
                  <a:schemeClr val="accent1"/>
                </a:solidFill>
                <a:latin typeface="Consolas" panose="020B0609020204030204" pitchFamily="49" charset="0"/>
                <a:cs typeface="Consolas" panose="020B0609020204030204" pitchFamily="49" charset="0"/>
              </a:rPr>
              <a:t>chat.openai.com</a:t>
            </a:r>
            <a:r>
              <a:rPr lang="en-US" sz="1800" dirty="0">
                <a:solidFill>
                  <a:schemeClr val="accent1"/>
                </a:solidFill>
                <a:latin typeface="Consolas" panose="020B0609020204030204" pitchFamily="49" charset="0"/>
                <a:cs typeface="Consolas" panose="020B0609020204030204" pitchFamily="49" charset="0"/>
              </a:rPr>
              <a:t>/chat</a:t>
            </a:r>
          </a:p>
        </p:txBody>
      </p:sp>
      <p:pic>
        <p:nvPicPr>
          <p:cNvPr id="7" name="Picture 6">
            <a:extLst>
              <a:ext uri="{FF2B5EF4-FFF2-40B4-BE49-F238E27FC236}">
                <a16:creationId xmlns:a16="http://schemas.microsoft.com/office/drawing/2014/main" id="{F6B93864-41AE-60B0-903A-7322245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196" y="421159"/>
            <a:ext cx="2045608" cy="50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41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a:xfrm>
            <a:off x="311700" y="887128"/>
            <a:ext cx="8520600" cy="841800"/>
          </a:xfrm>
        </p:spPr>
        <p:txBody>
          <a:bodyPr/>
          <a:lstStyle/>
          <a:p>
            <a:r>
              <a:rPr lang="en-US" b="1" dirty="0">
                <a:solidFill>
                  <a:schemeClr val="accent1"/>
                </a:solidFill>
              </a:rPr>
              <a:t>Self-Supervised Models</a:t>
            </a:r>
            <a:endParaRPr lang="en-US" dirty="0"/>
          </a:p>
        </p:txBody>
      </p:sp>
      <p:sp>
        <p:nvSpPr>
          <p:cNvPr id="4" name="TextBox 3">
            <a:extLst>
              <a:ext uri="{FF2B5EF4-FFF2-40B4-BE49-F238E27FC236}">
                <a16:creationId xmlns:a16="http://schemas.microsoft.com/office/drawing/2014/main" id="{7A559E6C-C28D-4BC6-1A63-8DB8096BD22C}"/>
              </a:ext>
            </a:extLst>
          </p:cNvPr>
          <p:cNvSpPr txBox="1"/>
          <p:nvPr/>
        </p:nvSpPr>
        <p:spPr>
          <a:xfrm>
            <a:off x="276865" y="3203270"/>
            <a:ext cx="8520599" cy="461665"/>
          </a:xfrm>
          <a:prstGeom prst="rect">
            <a:avLst/>
          </a:prstGeom>
          <a:noFill/>
        </p:spPr>
        <p:txBody>
          <a:bodyPr wrap="square">
            <a:spAutoFit/>
          </a:bodyPr>
          <a:lstStyle/>
          <a:p>
            <a:pPr marL="342900" indent="-342900">
              <a:buFont typeface="Arial" panose="020B0604020202020204" pitchFamily="34" charset="0"/>
              <a:buChar char="•"/>
            </a:pP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D28BF3A-BEC3-8642-DB16-60F41D6F083B}"/>
              </a:ext>
            </a:extLst>
          </p:cNvPr>
          <p:cNvSpPr txBox="1"/>
          <p:nvPr/>
        </p:nvSpPr>
        <p:spPr>
          <a:xfrm>
            <a:off x="5419898" y="598722"/>
            <a:ext cx="184731" cy="307777"/>
          </a:xfrm>
          <a:prstGeom prst="rect">
            <a:avLst/>
          </a:prstGeom>
          <a:noFill/>
        </p:spPr>
        <p:txBody>
          <a:bodyPr wrap="none" rtlCol="0">
            <a:spAutoFit/>
          </a:bodyPr>
          <a:lstStyle/>
          <a:p>
            <a:endParaRPr lang="en-US" dirty="0">
              <a:latin typeface="Corbel" panose="020B0503020204020204" pitchFamily="34" charset="0"/>
            </a:endParaRPr>
          </a:p>
        </p:txBody>
      </p:sp>
      <p:sp>
        <p:nvSpPr>
          <p:cNvPr id="3" name="Content Placeholder 2">
            <a:extLst>
              <a:ext uri="{FF2B5EF4-FFF2-40B4-BE49-F238E27FC236}">
                <a16:creationId xmlns:a16="http://schemas.microsoft.com/office/drawing/2014/main" id="{CC1CA547-0335-77AC-1AE4-E8FD088A922D}"/>
              </a:ext>
            </a:extLst>
          </p:cNvPr>
          <p:cNvSpPr txBox="1">
            <a:spLocks/>
          </p:cNvSpPr>
          <p:nvPr/>
        </p:nvSpPr>
        <p:spPr>
          <a:xfrm>
            <a:off x="191417" y="2325952"/>
            <a:ext cx="8855598" cy="16394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600" i="1" dirty="0">
                <a:latin typeface="Corbel" panose="020B0503020204020204" pitchFamily="34" charset="0"/>
              </a:rPr>
              <a:t>Are </a:t>
            </a:r>
            <a:r>
              <a:rPr lang="en-US" sz="3600" i="1" dirty="0">
                <a:solidFill>
                  <a:srgbClr val="C00000"/>
                </a:solidFill>
                <a:latin typeface="Corbel" panose="020B0503020204020204" pitchFamily="34" charset="0"/>
              </a:rPr>
              <a:t>predictive models</a:t>
            </a:r>
            <a:r>
              <a:rPr lang="en-US" sz="3600" i="1" dirty="0">
                <a:latin typeface="Corbel" panose="020B0503020204020204" pitchFamily="34" charset="0"/>
              </a:rPr>
              <a:t> of the world.</a:t>
            </a:r>
          </a:p>
          <a:p>
            <a:pPr>
              <a:buClrTx/>
            </a:pPr>
            <a:r>
              <a:rPr lang="en-US" sz="3600" i="1" dirty="0">
                <a:latin typeface="Corbel" panose="020B0503020204020204" pitchFamily="34" charset="0"/>
              </a:rPr>
              <a:t>Are learned from </a:t>
            </a:r>
            <a:r>
              <a:rPr lang="en-US" sz="3600" i="1" dirty="0">
                <a:solidFill>
                  <a:srgbClr val="C00000"/>
                </a:solidFill>
                <a:latin typeface="Corbel" panose="020B0503020204020204" pitchFamily="34" charset="0"/>
              </a:rPr>
              <a:t>unlabeled</a:t>
            </a:r>
            <a:r>
              <a:rPr lang="en-US" sz="3600" i="1" dirty="0">
                <a:solidFill>
                  <a:srgbClr val="FF0000"/>
                </a:solidFill>
                <a:latin typeface="Corbel" panose="020B0503020204020204" pitchFamily="34" charset="0"/>
              </a:rPr>
              <a:t> </a:t>
            </a:r>
            <a:r>
              <a:rPr lang="en-US" sz="9600" b="1" i="1" dirty="0">
                <a:latin typeface="Corbel" panose="020B0503020204020204" pitchFamily="34" charset="0"/>
              </a:rPr>
              <a:t>data.</a:t>
            </a:r>
          </a:p>
          <a:p>
            <a:pPr>
              <a:buClrTx/>
            </a:pPr>
            <a:r>
              <a:rPr lang="en-US" sz="3600" i="1" dirty="0">
                <a:latin typeface="Corbel" panose="020B0503020204020204" pitchFamily="34" charset="0"/>
              </a:rPr>
              <a:t>Tightly connected to </a:t>
            </a:r>
            <a:r>
              <a:rPr lang="en-US" sz="3600" i="1" dirty="0">
                <a:solidFill>
                  <a:srgbClr val="C00000"/>
                </a:solidFill>
                <a:latin typeface="Corbel" panose="020B0503020204020204" pitchFamily="34" charset="0"/>
              </a:rPr>
              <a:t>tasks </a:t>
            </a:r>
            <a:r>
              <a:rPr lang="en-US" sz="3600" i="1" dirty="0">
                <a:latin typeface="Corbel" panose="020B0503020204020204" pitchFamily="34" charset="0"/>
              </a:rPr>
              <a:t>we care about.  </a:t>
            </a:r>
          </a:p>
        </p:txBody>
      </p:sp>
    </p:spTree>
    <p:extLst>
      <p:ext uri="{BB962C8B-B14F-4D97-AF65-F5344CB8AC3E}">
        <p14:creationId xmlns:p14="http://schemas.microsoft.com/office/powerpoint/2010/main" val="60595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Self-Supervised Models ~ Sponges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lstStyle/>
          <a:p>
            <a:endParaRPr lang="en-US"/>
          </a:p>
        </p:txBody>
      </p:sp>
      <p:pic>
        <p:nvPicPr>
          <p:cNvPr id="1026" name="Picture 2" descr="2,200+ Dirty Sponge Illustrations, Royalty-Free Vector Graphics &amp; Clip Art  - iStock | Germs, Dirty kitchen, Paper towel">
            <a:extLst>
              <a:ext uri="{FF2B5EF4-FFF2-40B4-BE49-F238E27FC236}">
                <a16:creationId xmlns:a16="http://schemas.microsoft.com/office/drawing/2014/main" id="{83A9D318-D1A8-329C-0946-ACAECEF633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4" t="17712" r="11363" b="22208"/>
          <a:stretch/>
        </p:blipFill>
        <p:spPr bwMode="auto">
          <a:xfrm>
            <a:off x="3048000" y="1817914"/>
            <a:ext cx="2884714" cy="195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436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lstStyle/>
          <a:p>
            <a:endParaRPr lang="en-US"/>
          </a:p>
        </p:txBody>
      </p:sp>
      <p:pic>
        <p:nvPicPr>
          <p:cNvPr id="6" name="Picture 2" descr="2,200+ Dirty Sponge Illustrations, Royalty-Free Vector Graphics &amp; Clip Art  - iStock | Germs, Dirty kitchen, Paper towel">
            <a:extLst>
              <a:ext uri="{FF2B5EF4-FFF2-40B4-BE49-F238E27FC236}">
                <a16:creationId xmlns:a16="http://schemas.microsoft.com/office/drawing/2014/main" id="{0AE4798C-3C7C-9CC4-3824-E89D14CFE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4" t="17712" r="11363" b="22208"/>
          <a:stretch/>
        </p:blipFill>
        <p:spPr bwMode="auto">
          <a:xfrm>
            <a:off x="3048000" y="1817914"/>
            <a:ext cx="2884714" cy="1959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2,200+ Dirty Sponge Illustrations, Royalty-Free Vector Graphics &amp; Clip Art  - iStock | Germs, Dirty kitchen, Paper towel">
            <a:extLst>
              <a:ext uri="{FF2B5EF4-FFF2-40B4-BE49-F238E27FC236}">
                <a16:creationId xmlns:a16="http://schemas.microsoft.com/office/drawing/2014/main" id="{24C973BC-190D-0A2D-2920-625E3460F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4" t="17712" r="11363" b="22208"/>
          <a:stretch/>
        </p:blipFill>
        <p:spPr bwMode="auto">
          <a:xfrm>
            <a:off x="575751" y="2797628"/>
            <a:ext cx="1340133" cy="91027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70942BD-5E1F-2BF3-E7B3-98E61B50E9A6}"/>
              </a:ext>
            </a:extLst>
          </p:cNvPr>
          <p:cNvSpPr>
            <a:spLocks noGrp="1"/>
          </p:cNvSpPr>
          <p:nvPr>
            <p:ph type="title"/>
          </p:nvPr>
        </p:nvSpPr>
        <p:spPr>
          <a:xfrm>
            <a:off x="311700" y="445025"/>
            <a:ext cx="8520600" cy="572700"/>
          </a:xfrm>
        </p:spPr>
        <p:txBody>
          <a:bodyPr>
            <a:normAutofit fontScale="90000"/>
          </a:bodyPr>
          <a:lstStyle/>
          <a:p>
            <a:r>
              <a:rPr lang="en-US" dirty="0"/>
              <a:t>Self-Supervised Models ~ Sponges </a:t>
            </a:r>
          </a:p>
        </p:txBody>
      </p:sp>
    </p:spTree>
    <p:extLst>
      <p:ext uri="{BB962C8B-B14F-4D97-AF65-F5344CB8AC3E}">
        <p14:creationId xmlns:p14="http://schemas.microsoft.com/office/powerpoint/2010/main" val="84079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lstStyle/>
          <a:p>
            <a:endParaRPr lang="en-US"/>
          </a:p>
        </p:txBody>
      </p:sp>
      <p:pic>
        <p:nvPicPr>
          <p:cNvPr id="6" name="Picture 2" descr="2,200+ Dirty Sponge Illustrations, Royalty-Free Vector Graphics &amp; Clip Art  - iStock | Germs, Dirty kitchen, Paper towel">
            <a:extLst>
              <a:ext uri="{FF2B5EF4-FFF2-40B4-BE49-F238E27FC236}">
                <a16:creationId xmlns:a16="http://schemas.microsoft.com/office/drawing/2014/main" id="{0AE4798C-3C7C-9CC4-3824-E89D14CFE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4" t="17712" r="11363" b="22208"/>
          <a:stretch/>
        </p:blipFill>
        <p:spPr bwMode="auto">
          <a:xfrm>
            <a:off x="3048000" y="1817914"/>
            <a:ext cx="2884714" cy="1959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2,200+ Dirty Sponge Illustrations, Royalty-Free Vector Graphics &amp; Clip Art  - iStock | Germs, Dirty kitchen, Paper towel">
            <a:extLst>
              <a:ext uri="{FF2B5EF4-FFF2-40B4-BE49-F238E27FC236}">
                <a16:creationId xmlns:a16="http://schemas.microsoft.com/office/drawing/2014/main" id="{24C973BC-190D-0A2D-2920-625E3460F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4" t="17712" r="11363" b="22208"/>
          <a:stretch/>
        </p:blipFill>
        <p:spPr bwMode="auto">
          <a:xfrm>
            <a:off x="575751" y="2797628"/>
            <a:ext cx="1340133" cy="9102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2,200+ Dirty Sponge Illustrations, Royalty-Free Vector Graphics &amp; Clip Art  - iStock | Germs, Dirty kitchen, Paper towel">
            <a:extLst>
              <a:ext uri="{FF2B5EF4-FFF2-40B4-BE49-F238E27FC236}">
                <a16:creationId xmlns:a16="http://schemas.microsoft.com/office/drawing/2014/main" id="{77E7795E-F22A-514B-9E38-BDA0361E64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54" t="17712" r="11363" b="22208"/>
          <a:stretch/>
        </p:blipFill>
        <p:spPr bwMode="auto">
          <a:xfrm>
            <a:off x="6398104" y="-417694"/>
            <a:ext cx="6953613" cy="472320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70942BD-5E1F-2BF3-E7B3-98E61B50E9A6}"/>
              </a:ext>
            </a:extLst>
          </p:cNvPr>
          <p:cNvSpPr>
            <a:spLocks noGrp="1"/>
          </p:cNvSpPr>
          <p:nvPr>
            <p:ph type="title"/>
          </p:nvPr>
        </p:nvSpPr>
        <p:spPr>
          <a:xfrm>
            <a:off x="311700" y="445025"/>
            <a:ext cx="8520600" cy="572700"/>
          </a:xfrm>
        </p:spPr>
        <p:txBody>
          <a:bodyPr>
            <a:normAutofit fontScale="90000"/>
          </a:bodyPr>
          <a:lstStyle/>
          <a:p>
            <a:r>
              <a:rPr lang="en-US" dirty="0"/>
              <a:t>Self-Supervised Models ~ Sponges </a:t>
            </a:r>
          </a:p>
        </p:txBody>
      </p:sp>
    </p:spTree>
    <p:extLst>
      <p:ext uri="{BB962C8B-B14F-4D97-AF65-F5344CB8AC3E}">
        <p14:creationId xmlns:p14="http://schemas.microsoft.com/office/powerpoint/2010/main" val="2834536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Scaling up the Sponge (Models)</a:t>
            </a:r>
          </a:p>
        </p:txBody>
      </p:sp>
      <p:pic>
        <p:nvPicPr>
          <p:cNvPr id="5" name="Content Placeholder 4" descr="Chart, scatter chart&#10;&#10;Description automatically generated">
            <a:extLst>
              <a:ext uri="{FF2B5EF4-FFF2-40B4-BE49-F238E27FC236}">
                <a16:creationId xmlns:a16="http://schemas.microsoft.com/office/drawing/2014/main" id="{0707E0EC-FFDD-C762-EA30-A15CF65084F7}"/>
              </a:ext>
            </a:extLst>
          </p:cNvPr>
          <p:cNvPicPr>
            <a:picLocks noGrp="1" noChangeAspect="1"/>
          </p:cNvPicPr>
          <p:nvPr>
            <p:ph idx="1"/>
          </p:nvPr>
        </p:nvPicPr>
        <p:blipFill>
          <a:blip r:embed="rId3"/>
          <a:stretch>
            <a:fillRect/>
          </a:stretch>
        </p:blipFill>
        <p:spPr>
          <a:xfrm>
            <a:off x="921470" y="1088572"/>
            <a:ext cx="7379290" cy="3846010"/>
          </a:xfrm>
        </p:spPr>
      </p:pic>
    </p:spTree>
    <p:extLst>
      <p:ext uri="{BB962C8B-B14F-4D97-AF65-F5344CB8AC3E}">
        <p14:creationId xmlns:p14="http://schemas.microsoft.com/office/powerpoint/2010/main" val="3360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Scaling up the Sponge (Models)</a:t>
            </a:r>
          </a:p>
        </p:txBody>
      </p:sp>
      <p:sp>
        <p:nvSpPr>
          <p:cNvPr id="4" name="Content Placeholder 3">
            <a:extLst>
              <a:ext uri="{FF2B5EF4-FFF2-40B4-BE49-F238E27FC236}">
                <a16:creationId xmlns:a16="http://schemas.microsoft.com/office/drawing/2014/main" id="{A69DEB8A-1C34-1758-0754-AF300D6CE0BB}"/>
              </a:ext>
            </a:extLst>
          </p:cNvPr>
          <p:cNvSpPr>
            <a:spLocks noGrp="1"/>
          </p:cNvSpPr>
          <p:nvPr>
            <p:ph idx="1"/>
          </p:nvPr>
        </p:nvSpPr>
        <p:spPr/>
        <p:txBody>
          <a:bodyPr/>
          <a:lstStyle/>
          <a:p>
            <a:endParaRPr lang="en-US"/>
          </a:p>
        </p:txBody>
      </p:sp>
      <p:pic>
        <p:nvPicPr>
          <p:cNvPr id="6" name="Content Placeholder 5" descr="Chart, line chart&#10;&#10;Description automatically generated">
            <a:extLst>
              <a:ext uri="{FF2B5EF4-FFF2-40B4-BE49-F238E27FC236}">
                <a16:creationId xmlns:a16="http://schemas.microsoft.com/office/drawing/2014/main" id="{5B3EEA5F-9C2B-96B7-0907-3E0F44393A10}"/>
              </a:ext>
            </a:extLst>
          </p:cNvPr>
          <p:cNvPicPr>
            <a:picLocks noChangeAspect="1"/>
          </p:cNvPicPr>
          <p:nvPr/>
        </p:nvPicPr>
        <p:blipFill>
          <a:blip r:embed="rId2"/>
          <a:stretch>
            <a:fillRect/>
          </a:stretch>
        </p:blipFill>
        <p:spPr>
          <a:xfrm>
            <a:off x="2515437" y="1272464"/>
            <a:ext cx="4221981" cy="3416300"/>
          </a:xfrm>
          <a:prstGeom prst="rect">
            <a:avLst/>
          </a:prstGeom>
          <a:noFill/>
          <a:ln>
            <a:noFill/>
          </a:ln>
        </p:spPr>
      </p:pic>
      <p:sp>
        <p:nvSpPr>
          <p:cNvPr id="7" name="object 3">
            <a:extLst>
              <a:ext uri="{FF2B5EF4-FFF2-40B4-BE49-F238E27FC236}">
                <a16:creationId xmlns:a16="http://schemas.microsoft.com/office/drawing/2014/main" id="{4012110A-18B9-14DF-1717-6903AD9FD074}"/>
              </a:ext>
            </a:extLst>
          </p:cNvPr>
          <p:cNvSpPr txBox="1"/>
          <p:nvPr/>
        </p:nvSpPr>
        <p:spPr>
          <a:xfrm>
            <a:off x="7020688" y="2446594"/>
            <a:ext cx="1452141" cy="289823"/>
          </a:xfrm>
          <a:prstGeom prst="rect">
            <a:avLst/>
          </a:prstGeom>
        </p:spPr>
        <p:txBody>
          <a:bodyPr vert="horz" wrap="square" lIns="0" tIns="12700" rIns="0" bIns="0" rtlCol="0">
            <a:spAutoFit/>
          </a:bodyPr>
          <a:lstStyle/>
          <a:p>
            <a:pPr marL="12700" algn="ctr">
              <a:lnSpc>
                <a:spcPct val="100000"/>
              </a:lnSpc>
              <a:spcBef>
                <a:spcPts val="100"/>
              </a:spcBef>
            </a:pPr>
            <a:r>
              <a:rPr lang="en-US" sz="900" spc="20" dirty="0">
                <a:latin typeface="Corbel" panose="020B0503020204020204" pitchFamily="34" charset="0"/>
                <a:cs typeface="Tahoma"/>
              </a:rPr>
              <a:t>Figure </a:t>
            </a:r>
            <a:r>
              <a:rPr sz="900" dirty="0">
                <a:latin typeface="Corbel" panose="020B0503020204020204" pitchFamily="34" charset="0"/>
                <a:cs typeface="Tahoma"/>
              </a:rPr>
              <a:t>credit:</a:t>
            </a:r>
            <a:r>
              <a:rPr sz="900" spc="-110" dirty="0">
                <a:latin typeface="Corbel" panose="020B0503020204020204" pitchFamily="34" charset="0"/>
                <a:cs typeface="Tahoma"/>
              </a:rPr>
              <a:t> </a:t>
            </a:r>
            <a:r>
              <a:rPr lang="en-US" sz="900" spc="-110" dirty="0">
                <a:latin typeface="Corbel" panose="020B0503020204020204" pitchFamily="34" charset="0"/>
                <a:cs typeface="Tahoma"/>
              </a:rPr>
              <a:t> </a:t>
            </a:r>
            <a:br>
              <a:rPr lang="en-US" sz="900" spc="-110" dirty="0">
                <a:latin typeface="Corbel" panose="020B0503020204020204" pitchFamily="34" charset="0"/>
                <a:cs typeface="Tahoma"/>
              </a:rPr>
            </a:br>
            <a:r>
              <a:rPr sz="900" spc="15" dirty="0" err="1">
                <a:latin typeface="Corbel" panose="020B0503020204020204" pitchFamily="34" charset="0"/>
                <a:cs typeface="Tahoma"/>
              </a:rPr>
              <a:t>Chowdhery</a:t>
            </a:r>
            <a:r>
              <a:rPr sz="900" spc="-110" dirty="0">
                <a:latin typeface="Corbel" panose="020B0503020204020204" pitchFamily="34" charset="0"/>
                <a:cs typeface="Tahoma"/>
              </a:rPr>
              <a:t> </a:t>
            </a:r>
            <a:r>
              <a:rPr sz="900" spc="-20" dirty="0">
                <a:latin typeface="Corbel" panose="020B0503020204020204" pitchFamily="34" charset="0"/>
                <a:cs typeface="Tahoma"/>
              </a:rPr>
              <a:t>et.</a:t>
            </a:r>
            <a:r>
              <a:rPr sz="900" spc="-110" dirty="0">
                <a:latin typeface="Corbel" panose="020B0503020204020204" pitchFamily="34" charset="0"/>
                <a:cs typeface="Tahoma"/>
              </a:rPr>
              <a:t> </a:t>
            </a:r>
            <a:r>
              <a:rPr sz="900" spc="-40" dirty="0">
                <a:latin typeface="Corbel" panose="020B0503020204020204" pitchFamily="34" charset="0"/>
                <a:cs typeface="Tahoma"/>
              </a:rPr>
              <a:t>al.,</a:t>
            </a:r>
            <a:r>
              <a:rPr sz="900" spc="-110" dirty="0">
                <a:latin typeface="Corbel" panose="020B0503020204020204" pitchFamily="34" charset="0"/>
                <a:cs typeface="Tahoma"/>
              </a:rPr>
              <a:t> </a:t>
            </a:r>
            <a:r>
              <a:rPr sz="900" spc="30" dirty="0">
                <a:latin typeface="Corbel" panose="020B0503020204020204" pitchFamily="34" charset="0"/>
                <a:cs typeface="Tahoma"/>
              </a:rPr>
              <a:t>2022</a:t>
            </a:r>
            <a:endParaRPr sz="900" dirty="0">
              <a:latin typeface="Corbel" panose="020B0503020204020204" pitchFamily="34" charset="0"/>
              <a:cs typeface="Tahoma"/>
            </a:endParaRPr>
          </a:p>
        </p:txBody>
      </p:sp>
      <p:sp>
        <p:nvSpPr>
          <p:cNvPr id="10" name="TextBox 9">
            <a:extLst>
              <a:ext uri="{FF2B5EF4-FFF2-40B4-BE49-F238E27FC236}">
                <a16:creationId xmlns:a16="http://schemas.microsoft.com/office/drawing/2014/main" id="{1F82DFCA-777E-C000-FA00-DC67A6BA5F88}"/>
              </a:ext>
            </a:extLst>
          </p:cNvPr>
          <p:cNvSpPr txBox="1"/>
          <p:nvPr/>
        </p:nvSpPr>
        <p:spPr>
          <a:xfrm>
            <a:off x="6672942" y="503734"/>
            <a:ext cx="2873829" cy="477054"/>
          </a:xfrm>
          <a:prstGeom prst="rect">
            <a:avLst/>
          </a:prstGeom>
          <a:noFill/>
        </p:spPr>
        <p:txBody>
          <a:bodyPr wrap="square">
            <a:spAutoFit/>
          </a:bodyPr>
          <a:lstStyle/>
          <a:p>
            <a:r>
              <a:rPr lang="en-US" sz="2500" dirty="0">
                <a:solidFill>
                  <a:srgbClr val="0070C0"/>
                </a:solidFill>
                <a:latin typeface="Corbel" panose="020B0503020204020204" pitchFamily="34" charset="0"/>
              </a:rPr>
              <a:t> ~ Better Quality </a:t>
            </a:r>
          </a:p>
        </p:txBody>
      </p:sp>
    </p:spTree>
    <p:extLst>
      <p:ext uri="{BB962C8B-B14F-4D97-AF65-F5344CB8AC3E}">
        <p14:creationId xmlns:p14="http://schemas.microsoft.com/office/powerpoint/2010/main" val="370794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5FAE-6BE4-FE27-10D6-C4C6262AACB9}"/>
              </a:ext>
            </a:extLst>
          </p:cNvPr>
          <p:cNvSpPr>
            <a:spLocks noGrp="1"/>
          </p:cNvSpPr>
          <p:nvPr>
            <p:ph type="title"/>
          </p:nvPr>
        </p:nvSpPr>
        <p:spPr/>
        <p:txBody>
          <a:bodyPr>
            <a:normAutofit fontScale="90000"/>
          </a:bodyPr>
          <a:lstStyle/>
          <a:p>
            <a:r>
              <a:rPr lang="en-US" dirty="0"/>
              <a:t>Try GPT4 Demo! </a:t>
            </a:r>
          </a:p>
        </p:txBody>
      </p:sp>
      <p:sp>
        <p:nvSpPr>
          <p:cNvPr id="3" name="Content Placeholder 2">
            <a:extLst>
              <a:ext uri="{FF2B5EF4-FFF2-40B4-BE49-F238E27FC236}">
                <a16:creationId xmlns:a16="http://schemas.microsoft.com/office/drawing/2014/main" id="{ADA0D581-ED02-A8BB-B322-54E4FBC55DE1}"/>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65C62A8A-8990-A44C-334F-36049E957203}"/>
              </a:ext>
            </a:extLst>
          </p:cNvPr>
          <p:cNvSpPr txBox="1"/>
          <p:nvPr/>
        </p:nvSpPr>
        <p:spPr>
          <a:xfrm>
            <a:off x="1240971" y="2399010"/>
            <a:ext cx="6662057" cy="461665"/>
          </a:xfrm>
          <a:prstGeom prst="rect">
            <a:avLst/>
          </a:prstGeom>
          <a:noFill/>
        </p:spPr>
        <p:txBody>
          <a:bodyPr wrap="square">
            <a:spAutoFit/>
          </a:bodyPr>
          <a:lstStyle/>
          <a:p>
            <a:pPr algn="ctr"/>
            <a:r>
              <a:rPr lang="en-US" sz="2400" dirty="0">
                <a:latin typeface="Consolas" panose="020B0609020204030204" pitchFamily="49" charset="0"/>
                <a:cs typeface="Consolas" panose="020B0609020204030204" pitchFamily="49" charset="0"/>
                <a:hlinkClick r:id="rId3"/>
              </a:rPr>
              <a:t>https://platform.openai.com/playground</a:t>
            </a:r>
            <a:r>
              <a:rPr lang="en-US" sz="24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13783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Their Achilles Heel: The long tail </a:t>
            </a:r>
            <a:br>
              <a:rPr lang="en-US" dirty="0"/>
            </a:br>
            <a:r>
              <a:rPr lang="en-US" i="1" dirty="0">
                <a:solidFill>
                  <a:srgbClr val="C00000"/>
                </a:solidFill>
              </a:rPr>
              <a:t>Most</a:t>
            </a:r>
            <a:r>
              <a:rPr lang="en-US" i="1" dirty="0"/>
              <a:t> things are </a:t>
            </a:r>
            <a:r>
              <a:rPr lang="en-US" i="1" dirty="0">
                <a:solidFill>
                  <a:srgbClr val="C00000"/>
                </a:solidFill>
              </a:rPr>
              <a:t>infrequent</a:t>
            </a:r>
          </a:p>
        </p:txBody>
      </p:sp>
      <p:pic>
        <p:nvPicPr>
          <p:cNvPr id="4098" name="Picture 2" descr="Recognize Strategic Opportunities with Long-Tail Data">
            <a:extLst>
              <a:ext uri="{FF2B5EF4-FFF2-40B4-BE49-F238E27FC236}">
                <a16:creationId xmlns:a16="http://schemas.microsoft.com/office/drawing/2014/main" id="{7C8C6ADF-2AA8-BADB-8969-13BFD7538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1197429" y="1694878"/>
            <a:ext cx="6520543" cy="32145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0D5FBB-72D2-6380-5F74-A9C6723CCCBF}"/>
              </a:ext>
            </a:extLst>
          </p:cNvPr>
          <p:cNvSpPr txBox="1"/>
          <p:nvPr/>
        </p:nvSpPr>
        <p:spPr>
          <a:xfrm>
            <a:off x="6008914" y="4676703"/>
            <a:ext cx="1012372" cy="3810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221320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Their Achilles Heel: </a:t>
            </a:r>
            <a:br>
              <a:rPr lang="en-US" dirty="0"/>
            </a:br>
            <a:r>
              <a:rPr lang="en-US" i="1" dirty="0"/>
              <a:t>Models’ quality depend on frequency of patterns </a:t>
            </a:r>
          </a:p>
        </p:txBody>
      </p:sp>
      <p:pic>
        <p:nvPicPr>
          <p:cNvPr id="6148" name="Picture 4" descr="AI Image Generators Keep Messing Up Hands. Here's Why.">
            <a:extLst>
              <a:ext uri="{FF2B5EF4-FFF2-40B4-BE49-F238E27FC236}">
                <a16:creationId xmlns:a16="http://schemas.microsoft.com/office/drawing/2014/main" id="{5B275C5B-9036-DBBD-495B-6814D214CC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04" r="20989"/>
          <a:stretch/>
        </p:blipFill>
        <p:spPr bwMode="auto">
          <a:xfrm>
            <a:off x="311700" y="1692824"/>
            <a:ext cx="2340429" cy="264603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Why AI-generated hands are the stuff of nightmares, explained by a  scientist | BBC Science Focus Magazine">
            <a:extLst>
              <a:ext uri="{FF2B5EF4-FFF2-40B4-BE49-F238E27FC236}">
                <a16:creationId xmlns:a16="http://schemas.microsoft.com/office/drawing/2014/main" id="{75C510EA-77FA-869B-C57E-668ACDF97E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836"/>
          <a:stretch/>
        </p:blipFill>
        <p:spPr bwMode="auto">
          <a:xfrm>
            <a:off x="2902500" y="1864226"/>
            <a:ext cx="1831394" cy="2433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I Drawing Hands | Know Your Meme">
            <a:extLst>
              <a:ext uri="{FF2B5EF4-FFF2-40B4-BE49-F238E27FC236}">
                <a16:creationId xmlns:a16="http://schemas.microsoft.com/office/drawing/2014/main" id="{7099A356-7088-FEBD-0F46-C6834A01C2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523" y="1875112"/>
            <a:ext cx="4159734" cy="234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7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Their Achilles Heel: </a:t>
            </a:r>
            <a:br>
              <a:rPr lang="en-US" dirty="0"/>
            </a:br>
            <a:r>
              <a:rPr lang="en-US" i="1" dirty="0"/>
              <a:t>Models’ quality depend on frequency of patterns </a:t>
            </a:r>
          </a:p>
        </p:txBody>
      </p:sp>
      <p:pic>
        <p:nvPicPr>
          <p:cNvPr id="5" name="Picture 4" descr="Chart, line chart&#10;&#10;Description automatically generated">
            <a:extLst>
              <a:ext uri="{FF2B5EF4-FFF2-40B4-BE49-F238E27FC236}">
                <a16:creationId xmlns:a16="http://schemas.microsoft.com/office/drawing/2014/main" id="{5EDDACAA-477B-517D-BDBD-967B7E42E14D}"/>
              </a:ext>
            </a:extLst>
          </p:cNvPr>
          <p:cNvPicPr>
            <a:picLocks noChangeAspect="1"/>
          </p:cNvPicPr>
          <p:nvPr/>
        </p:nvPicPr>
        <p:blipFill>
          <a:blip r:embed="rId2"/>
          <a:stretch>
            <a:fillRect/>
          </a:stretch>
        </p:blipFill>
        <p:spPr>
          <a:xfrm>
            <a:off x="2231571" y="1621762"/>
            <a:ext cx="4778096" cy="3434652"/>
          </a:xfrm>
          <a:prstGeom prst="rect">
            <a:avLst/>
          </a:prstGeom>
        </p:spPr>
      </p:pic>
    </p:spTree>
    <p:extLst>
      <p:ext uri="{BB962C8B-B14F-4D97-AF65-F5344CB8AC3E}">
        <p14:creationId xmlns:p14="http://schemas.microsoft.com/office/powerpoint/2010/main" val="1803103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2266094" y="2158575"/>
            <a:ext cx="8520600" cy="841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dirty="0">
                <a:latin typeface="Corbel" panose="020B0503020204020204" pitchFamily="34" charset="0"/>
              </a:rPr>
              <a:t>Self-Supervised Models</a:t>
            </a:r>
          </a:p>
        </p:txBody>
      </p:sp>
      <p:sp>
        <p:nvSpPr>
          <p:cNvPr id="2" name="Slide Number Placeholder 1">
            <a:extLst>
              <a:ext uri="{FF2B5EF4-FFF2-40B4-BE49-F238E27FC236}">
                <a16:creationId xmlns:a16="http://schemas.microsoft.com/office/drawing/2014/main" id="{A8B789F4-B3E6-86EE-B478-429B92A987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8113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pPr algn="ctr"/>
            <a:r>
              <a:rPr lang="en-US" dirty="0"/>
              <a:t>Humans have a long tail too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type="body" idx="1"/>
          </p:nvPr>
        </p:nvSpPr>
        <p:spPr/>
        <p:txBody>
          <a:bodyPr>
            <a:normAutofit/>
          </a:bodyPr>
          <a:lstStyle/>
          <a:p>
            <a:r>
              <a:rPr lang="en-US" sz="2000" dirty="0"/>
              <a:t>Consider me as an example. </a:t>
            </a:r>
          </a:p>
          <a:p>
            <a:r>
              <a:rPr lang="en-US" sz="2000" dirty="0"/>
              <a:t>I know a lot about math and computer science </a:t>
            </a:r>
          </a:p>
          <a:p>
            <a:r>
              <a:rPr lang="en-US" sz="2000" dirty="0"/>
              <a:t>But there is so much that I don’t know about simply because I haven’t read about them. </a:t>
            </a:r>
          </a:p>
        </p:txBody>
      </p:sp>
      <p:sp>
        <p:nvSpPr>
          <p:cNvPr id="4" name="Text Placeholder 3">
            <a:extLst>
              <a:ext uri="{FF2B5EF4-FFF2-40B4-BE49-F238E27FC236}">
                <a16:creationId xmlns:a16="http://schemas.microsoft.com/office/drawing/2014/main" id="{50C91071-47B0-33ED-CA53-717A26D9EF6B}"/>
              </a:ext>
            </a:extLst>
          </p:cNvPr>
          <p:cNvSpPr>
            <a:spLocks noGrp="1"/>
          </p:cNvSpPr>
          <p:nvPr>
            <p:ph type="body" idx="2"/>
          </p:nvPr>
        </p:nvSpPr>
        <p:spPr/>
        <p:txBody>
          <a:bodyPr/>
          <a:lstStyle/>
          <a:p>
            <a:endParaRPr lang="en-US"/>
          </a:p>
        </p:txBody>
      </p:sp>
      <p:sp>
        <p:nvSpPr>
          <p:cNvPr id="9" name="TextBox 8">
            <a:extLst>
              <a:ext uri="{FF2B5EF4-FFF2-40B4-BE49-F238E27FC236}">
                <a16:creationId xmlns:a16="http://schemas.microsoft.com/office/drawing/2014/main" id="{0DBC35FA-D6AF-DA7F-0630-E1A42246B28C}"/>
              </a:ext>
            </a:extLst>
          </p:cNvPr>
          <p:cNvSpPr txBox="1"/>
          <p:nvPr/>
        </p:nvSpPr>
        <p:spPr>
          <a:xfrm>
            <a:off x="1927631" y="3991025"/>
            <a:ext cx="6650312" cy="923330"/>
          </a:xfrm>
          <a:prstGeom prst="rect">
            <a:avLst/>
          </a:prstGeom>
          <a:noFill/>
        </p:spPr>
        <p:txBody>
          <a:bodyPr wrap="square">
            <a:spAutoFit/>
          </a:bodyPr>
          <a:lstStyle/>
          <a:p>
            <a:pPr algn="l"/>
            <a:r>
              <a:rPr lang="en-US" sz="5400" b="0" i="0" dirty="0">
                <a:solidFill>
                  <a:srgbClr val="8AB4F8"/>
                </a:solidFill>
                <a:effectLst/>
                <a:latin typeface="Roboto" panose="02000000000000000000" pitchFamily="2" charset="0"/>
              </a:rPr>
              <a:t>👨				</a:t>
            </a:r>
            <a:endParaRPr lang="en-US" sz="5400" b="0" i="0" dirty="0">
              <a:solidFill>
                <a:srgbClr val="8AB4F8"/>
              </a:solidFill>
              <a:effectLst/>
              <a:latin typeface="Roboto" panose="02000000000000000000" pitchFamily="2" charset="0"/>
              <a:hlinkClick r:id="rId3"/>
            </a:endParaRPr>
          </a:p>
        </p:txBody>
      </p:sp>
    </p:spTree>
    <p:extLst>
      <p:ext uri="{BB962C8B-B14F-4D97-AF65-F5344CB8AC3E}">
        <p14:creationId xmlns:p14="http://schemas.microsoft.com/office/powerpoint/2010/main" val="81909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pPr algn="ctr"/>
            <a:r>
              <a:rPr lang="en-US" dirty="0"/>
              <a:t>Humans have a long tail != machine long tail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type="body" idx="1"/>
          </p:nvPr>
        </p:nvSpPr>
        <p:spPr/>
        <p:txBody>
          <a:bodyPr>
            <a:normAutofit/>
          </a:bodyPr>
          <a:lstStyle/>
          <a:p>
            <a:r>
              <a:rPr lang="en-US" sz="2000" dirty="0"/>
              <a:t>Consider me as an example. </a:t>
            </a:r>
          </a:p>
          <a:p>
            <a:r>
              <a:rPr lang="en-US" sz="2000" dirty="0"/>
              <a:t>I know a lot about math and computer science </a:t>
            </a:r>
          </a:p>
          <a:p>
            <a:r>
              <a:rPr lang="en-US" sz="2000" dirty="0"/>
              <a:t>But there is so much that I don’t know about simply because I haven’t read about them.</a:t>
            </a:r>
          </a:p>
          <a:p>
            <a:pPr marL="139697" indent="0">
              <a:buNone/>
            </a:pPr>
            <a:endParaRPr lang="en-US" sz="2000" dirty="0"/>
          </a:p>
        </p:txBody>
      </p:sp>
      <p:sp>
        <p:nvSpPr>
          <p:cNvPr id="4" name="Text Placeholder 3">
            <a:extLst>
              <a:ext uri="{FF2B5EF4-FFF2-40B4-BE49-F238E27FC236}">
                <a16:creationId xmlns:a16="http://schemas.microsoft.com/office/drawing/2014/main" id="{50C91071-47B0-33ED-CA53-717A26D9EF6B}"/>
              </a:ext>
            </a:extLst>
          </p:cNvPr>
          <p:cNvSpPr>
            <a:spLocks noGrp="1"/>
          </p:cNvSpPr>
          <p:nvPr>
            <p:ph type="body" idx="2"/>
          </p:nvPr>
        </p:nvSpPr>
        <p:spPr>
          <a:xfrm>
            <a:off x="4735286" y="1152475"/>
            <a:ext cx="4097014" cy="3416400"/>
          </a:xfrm>
        </p:spPr>
        <p:txBody>
          <a:bodyPr>
            <a:normAutofit/>
          </a:bodyPr>
          <a:lstStyle/>
          <a:p>
            <a:r>
              <a:rPr lang="en-US" sz="2000" dirty="0"/>
              <a:t>Models read broadly about all topics. </a:t>
            </a:r>
          </a:p>
        </p:txBody>
      </p:sp>
      <p:sp>
        <p:nvSpPr>
          <p:cNvPr id="6" name="TextBox 5">
            <a:extLst>
              <a:ext uri="{FF2B5EF4-FFF2-40B4-BE49-F238E27FC236}">
                <a16:creationId xmlns:a16="http://schemas.microsoft.com/office/drawing/2014/main" id="{7B14882F-5626-BCE6-1F9D-2282250450C9}"/>
              </a:ext>
            </a:extLst>
          </p:cNvPr>
          <p:cNvSpPr txBox="1"/>
          <p:nvPr/>
        </p:nvSpPr>
        <p:spPr>
          <a:xfrm>
            <a:off x="1927631" y="3991025"/>
            <a:ext cx="6650312" cy="923330"/>
          </a:xfrm>
          <a:prstGeom prst="rect">
            <a:avLst/>
          </a:prstGeom>
          <a:noFill/>
        </p:spPr>
        <p:txBody>
          <a:bodyPr wrap="square">
            <a:spAutoFit/>
          </a:bodyPr>
          <a:lstStyle/>
          <a:p>
            <a:pPr algn="l"/>
            <a:r>
              <a:rPr lang="en-US" sz="5400" b="0" i="0" dirty="0">
                <a:solidFill>
                  <a:srgbClr val="8AB4F8"/>
                </a:solidFill>
                <a:effectLst/>
                <a:latin typeface="Roboto" panose="02000000000000000000" pitchFamily="2" charset="0"/>
              </a:rPr>
              <a:t>👨				    🤖</a:t>
            </a:r>
            <a:endParaRPr lang="en-US" sz="5400" b="0" i="0" dirty="0">
              <a:solidFill>
                <a:srgbClr val="8AB4F8"/>
              </a:solidFill>
              <a:effectLst/>
              <a:latin typeface="Roboto" panose="02000000000000000000" pitchFamily="2" charset="0"/>
              <a:hlinkClick r:id="rId2"/>
            </a:endParaRPr>
          </a:p>
        </p:txBody>
      </p:sp>
    </p:spTree>
    <p:extLst>
      <p:ext uri="{BB962C8B-B14F-4D97-AF65-F5344CB8AC3E}">
        <p14:creationId xmlns:p14="http://schemas.microsoft.com/office/powerpoint/2010/main" val="3822572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pPr algn="ctr"/>
            <a:r>
              <a:rPr lang="en-US" dirty="0"/>
              <a:t>Humans have a long tail != machine long tail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type="body" idx="1"/>
          </p:nvPr>
        </p:nvSpPr>
        <p:spPr>
          <a:xfrm>
            <a:off x="311700" y="1152475"/>
            <a:ext cx="4336500" cy="3416400"/>
          </a:xfrm>
        </p:spPr>
        <p:txBody>
          <a:bodyPr>
            <a:normAutofit/>
          </a:bodyPr>
          <a:lstStyle/>
          <a:p>
            <a:r>
              <a:rPr lang="en-US" sz="3200" dirty="0"/>
              <a:t>There is a number after each number. </a:t>
            </a:r>
          </a:p>
          <a:p>
            <a:endParaRPr lang="en-US" sz="2000" dirty="0"/>
          </a:p>
          <a:p>
            <a:pPr lvl="1"/>
            <a:r>
              <a:rPr lang="en-US" sz="1800" dirty="0"/>
              <a:t>1 -&gt; 2 </a:t>
            </a:r>
          </a:p>
          <a:p>
            <a:pPr lvl="1"/>
            <a:r>
              <a:rPr lang="en-US" sz="1800" dirty="0"/>
              <a:t>142 -&gt; 143 </a:t>
            </a:r>
          </a:p>
          <a:p>
            <a:pPr lvl="1"/>
            <a:r>
              <a:rPr lang="en-US" sz="1800" dirty="0"/>
              <a:t>123456788 -&gt; 123456789 </a:t>
            </a:r>
          </a:p>
          <a:p>
            <a:pPr marL="139697" indent="0">
              <a:buNone/>
            </a:pPr>
            <a:r>
              <a:rPr lang="en-US" sz="2000" dirty="0"/>
              <a:t> </a:t>
            </a:r>
          </a:p>
        </p:txBody>
      </p:sp>
      <p:sp>
        <p:nvSpPr>
          <p:cNvPr id="4" name="Text Placeholder 3">
            <a:extLst>
              <a:ext uri="{FF2B5EF4-FFF2-40B4-BE49-F238E27FC236}">
                <a16:creationId xmlns:a16="http://schemas.microsoft.com/office/drawing/2014/main" id="{50C91071-47B0-33ED-CA53-717A26D9EF6B}"/>
              </a:ext>
            </a:extLst>
          </p:cNvPr>
          <p:cNvSpPr>
            <a:spLocks noGrp="1"/>
          </p:cNvSpPr>
          <p:nvPr>
            <p:ph type="body" idx="2"/>
          </p:nvPr>
        </p:nvSpPr>
        <p:spPr>
          <a:xfrm>
            <a:off x="4234543" y="1152475"/>
            <a:ext cx="4724400" cy="3416400"/>
          </a:xfrm>
        </p:spPr>
        <p:txBody>
          <a:bodyPr>
            <a:normAutofit/>
          </a:bodyPr>
          <a:lstStyle/>
          <a:p>
            <a:r>
              <a:rPr lang="en-US" sz="3200" dirty="0"/>
              <a:t>There is a number after each number, </a:t>
            </a:r>
            <a:r>
              <a:rPr lang="en-US" sz="3200" b="1" dirty="0"/>
              <a:t>if they’re small (frequent). </a:t>
            </a:r>
          </a:p>
          <a:p>
            <a:endParaRPr lang="en-US" sz="3200" dirty="0"/>
          </a:p>
        </p:txBody>
      </p:sp>
      <p:sp>
        <p:nvSpPr>
          <p:cNvPr id="5" name="TextBox 4">
            <a:extLst>
              <a:ext uri="{FF2B5EF4-FFF2-40B4-BE49-F238E27FC236}">
                <a16:creationId xmlns:a16="http://schemas.microsoft.com/office/drawing/2014/main" id="{49CAAC65-2CC3-F13C-9E34-1280478A7DFB}"/>
              </a:ext>
            </a:extLst>
          </p:cNvPr>
          <p:cNvSpPr txBox="1"/>
          <p:nvPr/>
        </p:nvSpPr>
        <p:spPr>
          <a:xfrm>
            <a:off x="1927631" y="3991025"/>
            <a:ext cx="6650312" cy="923330"/>
          </a:xfrm>
          <a:prstGeom prst="rect">
            <a:avLst/>
          </a:prstGeom>
          <a:noFill/>
        </p:spPr>
        <p:txBody>
          <a:bodyPr wrap="square">
            <a:spAutoFit/>
          </a:bodyPr>
          <a:lstStyle/>
          <a:p>
            <a:pPr algn="l"/>
            <a:r>
              <a:rPr lang="en-US" sz="5400" b="0" i="0" dirty="0">
                <a:solidFill>
                  <a:srgbClr val="8AB4F8"/>
                </a:solidFill>
                <a:effectLst/>
                <a:latin typeface="Roboto" panose="02000000000000000000" pitchFamily="2" charset="0"/>
              </a:rPr>
              <a:t>👨				    🤖</a:t>
            </a:r>
            <a:endParaRPr lang="en-US" sz="5400" b="0" i="0" dirty="0">
              <a:solidFill>
                <a:srgbClr val="8AB4F8"/>
              </a:solidFill>
              <a:effectLst/>
              <a:latin typeface="Roboto" panose="02000000000000000000" pitchFamily="2" charset="0"/>
              <a:hlinkClick r:id="rId2"/>
            </a:endParaRPr>
          </a:p>
        </p:txBody>
      </p:sp>
    </p:spTree>
    <p:extLst>
      <p:ext uri="{BB962C8B-B14F-4D97-AF65-F5344CB8AC3E}">
        <p14:creationId xmlns:p14="http://schemas.microsoft.com/office/powerpoint/2010/main" val="38405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Human-machine complementarity will bring opportunities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lstStyle/>
          <a:p>
            <a:endParaRPr lang="en-US" dirty="0"/>
          </a:p>
        </p:txBody>
      </p:sp>
      <p:pic>
        <p:nvPicPr>
          <p:cNvPr id="7170" name="Picture 2" descr="Human + Machine Collaboration: Work in the Age of Artificial Intelligence">
            <a:extLst>
              <a:ext uri="{FF2B5EF4-FFF2-40B4-BE49-F238E27FC236}">
                <a16:creationId xmlns:a16="http://schemas.microsoft.com/office/drawing/2014/main" id="{543922E2-BE08-512E-6649-3DB20BC66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120" y="1510733"/>
            <a:ext cx="5201307" cy="272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302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Human-machine complementarity will bring opportunities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normAutofit/>
          </a:bodyPr>
          <a:lstStyle/>
          <a:p>
            <a:r>
              <a:rPr lang="en-US" sz="2800" dirty="0"/>
              <a:t>One needs to identify </a:t>
            </a:r>
            <a:r>
              <a:rPr lang="en-US" sz="2800" dirty="0">
                <a:solidFill>
                  <a:srgbClr val="C00000"/>
                </a:solidFill>
              </a:rPr>
              <a:t>strengths</a:t>
            </a:r>
            <a:r>
              <a:rPr lang="en-US" sz="2800" dirty="0"/>
              <a:t> and </a:t>
            </a:r>
            <a:r>
              <a:rPr lang="en-US" sz="2800" dirty="0">
                <a:solidFill>
                  <a:srgbClr val="C00000"/>
                </a:solidFill>
              </a:rPr>
              <a:t>weaknesses</a:t>
            </a:r>
            <a:r>
              <a:rPr lang="en-US" sz="2800" dirty="0"/>
              <a:t> for forming stable collaboration </a:t>
            </a:r>
          </a:p>
          <a:p>
            <a:endParaRPr lang="en-US" sz="2800" dirty="0"/>
          </a:p>
          <a:p>
            <a:r>
              <a:rPr lang="en-US" sz="2800" dirty="0"/>
              <a:t>Strength/weaknesses </a:t>
            </a:r>
            <a:r>
              <a:rPr lang="en-US" sz="2800" dirty="0">
                <a:sym typeface="Wingdings" pitchFamily="2" charset="2"/>
              </a:rPr>
              <a:t> long-tail</a:t>
            </a:r>
            <a:endParaRPr lang="en-US" sz="2800" dirty="0"/>
          </a:p>
        </p:txBody>
      </p:sp>
      <p:pic>
        <p:nvPicPr>
          <p:cNvPr id="7170" name="Picture 2" descr="Human + Machine Collaboration: Work in the Age of Artificial Intelligence">
            <a:extLst>
              <a:ext uri="{FF2B5EF4-FFF2-40B4-BE49-F238E27FC236}">
                <a16:creationId xmlns:a16="http://schemas.microsoft.com/office/drawing/2014/main" id="{543922E2-BE08-512E-6649-3DB20BC66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534" y="3198400"/>
            <a:ext cx="2866766" cy="15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079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Human-machine complementarity will bring opportunities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normAutofit/>
          </a:bodyPr>
          <a:lstStyle/>
          <a:p>
            <a:r>
              <a:rPr lang="en-US" sz="2800" dirty="0"/>
              <a:t>Leverage the </a:t>
            </a:r>
            <a:r>
              <a:rPr lang="en-US" sz="2800" dirty="0">
                <a:solidFill>
                  <a:srgbClr val="C00000"/>
                </a:solidFill>
              </a:rPr>
              <a:t>breadth </a:t>
            </a:r>
            <a:r>
              <a:rPr lang="en-US" sz="2800" dirty="0"/>
              <a:t>of machine knowledge for brainstorming (</a:t>
            </a:r>
            <a:r>
              <a:rPr lang="en-US" sz="2800" dirty="0">
                <a:sym typeface="Wingdings" pitchFamily="2" charset="2"/>
              </a:rPr>
              <a:t> a productivity tool)</a:t>
            </a:r>
            <a:endParaRPr lang="en-US" sz="2800" dirty="0"/>
          </a:p>
        </p:txBody>
      </p:sp>
      <p:pic>
        <p:nvPicPr>
          <p:cNvPr id="7170" name="Picture 2" descr="Human + Machine Collaboration: Work in the Age of Artificial Intelligence">
            <a:extLst>
              <a:ext uri="{FF2B5EF4-FFF2-40B4-BE49-F238E27FC236}">
                <a16:creationId xmlns:a16="http://schemas.microsoft.com/office/drawing/2014/main" id="{543922E2-BE08-512E-6649-3DB20BC66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5534" y="3198400"/>
            <a:ext cx="2866766" cy="15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138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a:t>Human-machine complementarity will bring opportunities </a:t>
            </a:r>
          </a:p>
        </p:txBody>
      </p:sp>
      <p:sp>
        <p:nvSpPr>
          <p:cNvPr id="3" name="Content Placeholder 2">
            <a:extLst>
              <a:ext uri="{FF2B5EF4-FFF2-40B4-BE49-F238E27FC236}">
                <a16:creationId xmlns:a16="http://schemas.microsoft.com/office/drawing/2014/main" id="{15BE523F-E5B9-46D0-3508-94CC88BCD972}"/>
              </a:ext>
            </a:extLst>
          </p:cNvPr>
          <p:cNvSpPr>
            <a:spLocks noGrp="1"/>
          </p:cNvSpPr>
          <p:nvPr>
            <p:ph idx="1"/>
          </p:nvPr>
        </p:nvSpPr>
        <p:spPr/>
        <p:txBody>
          <a:bodyPr>
            <a:normAutofit/>
          </a:bodyPr>
          <a:lstStyle/>
          <a:p>
            <a:r>
              <a:rPr lang="en-US" sz="2800" dirty="0"/>
              <a:t>But be mindful that machines are mostly disconnected from real-world </a:t>
            </a:r>
            <a:r>
              <a:rPr lang="en-US" sz="2800" dirty="0">
                <a:solidFill>
                  <a:srgbClr val="C00000"/>
                </a:solidFill>
              </a:rPr>
              <a:t>impact</a:t>
            </a:r>
            <a:r>
              <a:rPr lang="en-US" sz="2800" dirty="0"/>
              <a:t>/</a:t>
            </a:r>
            <a:r>
              <a:rPr lang="en-US" sz="2800" dirty="0">
                <a:solidFill>
                  <a:srgbClr val="C00000"/>
                </a:solidFill>
              </a:rPr>
              <a:t>utility.</a:t>
            </a:r>
          </a:p>
          <a:p>
            <a:pPr lvl="1"/>
            <a:r>
              <a:rPr lang="en-US" sz="2400" i="1" dirty="0">
                <a:solidFill>
                  <a:schemeClr val="tx1">
                    <a:lumMod val="75000"/>
                    <a:lumOff val="25000"/>
                  </a:schemeClr>
                </a:solidFill>
              </a:rPr>
              <a:t>Why is a certain design is good for a </a:t>
            </a:r>
            <a:r>
              <a:rPr lang="en-US" sz="2400" i="1" dirty="0">
                <a:solidFill>
                  <a:srgbClr val="C00000"/>
                </a:solidFill>
              </a:rPr>
              <a:t>certain need</a:t>
            </a:r>
            <a:r>
              <a:rPr lang="en-US" sz="2400" i="1" dirty="0">
                <a:solidFill>
                  <a:schemeClr val="tx1">
                    <a:lumMod val="75000"/>
                    <a:lumOff val="25000"/>
                  </a:schemeClr>
                </a:solidFill>
              </a:rPr>
              <a:t>? </a:t>
            </a:r>
          </a:p>
          <a:p>
            <a:pPr lvl="1"/>
            <a:r>
              <a:rPr lang="en-US" sz="2400" i="1" dirty="0">
                <a:solidFill>
                  <a:schemeClr val="tx1">
                    <a:lumMod val="75000"/>
                    <a:lumOff val="25000"/>
                  </a:schemeClr>
                </a:solidFill>
              </a:rPr>
              <a:t>How would a certain design may harm </a:t>
            </a:r>
            <a:r>
              <a:rPr lang="en-US" sz="2400" i="1" dirty="0">
                <a:solidFill>
                  <a:srgbClr val="C00000"/>
                </a:solidFill>
              </a:rPr>
              <a:t>certain people</a:t>
            </a:r>
            <a:r>
              <a:rPr lang="en-US" sz="2400" i="1" dirty="0">
                <a:solidFill>
                  <a:schemeClr val="tx1">
                    <a:lumMod val="75000"/>
                    <a:lumOff val="25000"/>
                  </a:schemeClr>
                </a:solidFill>
              </a:rPr>
              <a:t>? </a:t>
            </a:r>
          </a:p>
          <a:p>
            <a:pPr lvl="1"/>
            <a:r>
              <a:rPr lang="en-US" sz="2400" i="1" dirty="0">
                <a:solidFill>
                  <a:schemeClr val="tx1">
                    <a:lumMod val="75000"/>
                    <a:lumOff val="25000"/>
                  </a:schemeClr>
                </a:solidFill>
              </a:rPr>
              <a:t>…</a:t>
            </a:r>
          </a:p>
          <a:p>
            <a:pPr lvl="1"/>
            <a:endParaRPr lang="en-US" sz="2400" i="1" dirty="0">
              <a:solidFill>
                <a:schemeClr val="tx1">
                  <a:lumMod val="75000"/>
                  <a:lumOff val="25000"/>
                </a:schemeClr>
              </a:solidFill>
            </a:endParaRPr>
          </a:p>
          <a:p>
            <a:r>
              <a:rPr lang="en-US" sz="2800" b="1" i="1" dirty="0">
                <a:solidFill>
                  <a:schemeClr val="tx1">
                    <a:lumMod val="75000"/>
                    <a:lumOff val="25000"/>
                  </a:schemeClr>
                </a:solidFill>
              </a:rPr>
              <a:t>You’re still at the helm!</a:t>
            </a:r>
            <a:r>
              <a:rPr lang="en-US" sz="2800" i="1" dirty="0">
                <a:solidFill>
                  <a:schemeClr val="tx1">
                    <a:lumMod val="75000"/>
                    <a:lumOff val="25000"/>
                  </a:schemeClr>
                </a:solidFill>
              </a:rPr>
              <a:t> </a:t>
            </a:r>
          </a:p>
        </p:txBody>
      </p:sp>
      <p:pic>
        <p:nvPicPr>
          <p:cNvPr id="7170" name="Picture 2" descr="Human + Machine Collaboration: Work in the Age of Artificial Intelligence">
            <a:extLst>
              <a:ext uri="{FF2B5EF4-FFF2-40B4-BE49-F238E27FC236}">
                <a16:creationId xmlns:a16="http://schemas.microsoft.com/office/drawing/2014/main" id="{543922E2-BE08-512E-6649-3DB20BC66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534" y="3231058"/>
            <a:ext cx="2866766" cy="15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520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r="42188" b="7441"/>
          <a:stretch/>
        </p:blipFill>
        <p:spPr>
          <a:xfrm>
            <a:off x="810882" y="1322362"/>
            <a:ext cx="3552531" cy="3076625"/>
          </a:xfrm>
          <a:prstGeom prst="rect">
            <a:avLst/>
          </a:prstGeom>
          <a:noFill/>
          <a:ln>
            <a:noFill/>
          </a:ln>
        </p:spPr>
      </p:pic>
      <p:sp>
        <p:nvSpPr>
          <p:cNvPr id="4" name="Slide Number Placeholder 3">
            <a:extLst>
              <a:ext uri="{FF2B5EF4-FFF2-40B4-BE49-F238E27FC236}">
                <a16:creationId xmlns:a16="http://schemas.microsoft.com/office/drawing/2014/main" id="{48AB5459-7E11-9AC3-2B86-D6CD18703A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78057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793648" y="1195286"/>
            <a:ext cx="3478662" cy="3244505"/>
          </a:xfrm>
          <a:prstGeom prst="rect">
            <a:avLst/>
          </a:prstGeom>
          <a:noFill/>
          <a:ln>
            <a:noFill/>
          </a:ln>
        </p:spPr>
      </p:pic>
      <p:sp>
        <p:nvSpPr>
          <p:cNvPr id="7" name="Slide Number Placeholder 6">
            <a:extLst>
              <a:ext uri="{FF2B5EF4-FFF2-40B4-BE49-F238E27FC236}">
                <a16:creationId xmlns:a16="http://schemas.microsoft.com/office/drawing/2014/main" id="{C102BAFC-09C4-68E0-B4A3-1CC94E791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4104843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sp>
        <p:nvSpPr>
          <p:cNvPr id="7" name="Slide Number Placeholder 6">
            <a:extLst>
              <a:ext uri="{FF2B5EF4-FFF2-40B4-BE49-F238E27FC236}">
                <a16:creationId xmlns:a16="http://schemas.microsoft.com/office/drawing/2014/main" id="{A3E1F136-E765-6391-6CDD-1DD8FC98E0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3896703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5477778" y="969701"/>
            <a:ext cx="2777123" cy="4025250"/>
          </a:xfrm>
          <a:prstGeom prst="rect">
            <a:avLst/>
          </a:prstGeom>
          <a:noFill/>
          <a:ln>
            <a:noFill/>
          </a:ln>
        </p:spPr>
      </p:pic>
      <p:sp>
        <p:nvSpPr>
          <p:cNvPr id="8" name="Slide Number Placeholder 7">
            <a:extLst>
              <a:ext uri="{FF2B5EF4-FFF2-40B4-BE49-F238E27FC236}">
                <a16:creationId xmlns:a16="http://schemas.microsoft.com/office/drawing/2014/main" id="{42727610-CD3C-01D7-2E99-BB4F38EA6F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488949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741873" y="1156314"/>
            <a:ext cx="3545447" cy="3360803"/>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5538158" y="1126597"/>
            <a:ext cx="2542489" cy="3785475"/>
          </a:xfrm>
          <a:prstGeom prst="rect">
            <a:avLst/>
          </a:prstGeom>
          <a:noFill/>
          <a:ln>
            <a:noFill/>
          </a:ln>
        </p:spPr>
      </p:pic>
      <p:sp>
        <p:nvSpPr>
          <p:cNvPr id="7" name="Slide Number Placeholder 6">
            <a:extLst>
              <a:ext uri="{FF2B5EF4-FFF2-40B4-BE49-F238E27FC236}">
                <a16:creationId xmlns:a16="http://schemas.microsoft.com/office/drawing/2014/main" id="{9EA559E6-CA56-C2E9-7F92-C545CD72A2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109168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311700" y="1152475"/>
            <a:ext cx="8520600" cy="3416400"/>
          </a:xfrm>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4564855" y="1295352"/>
            <a:ext cx="0" cy="30766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3784765" y="4698475"/>
            <a:ext cx="1592103" cy="261610"/>
          </a:xfrm>
          <a:prstGeom prst="rect">
            <a:avLst/>
          </a:prstGeom>
          <a:noFill/>
        </p:spPr>
        <p:txBody>
          <a:bodyPr wrap="none" rtlCol="0">
            <a:spAutoFit/>
          </a:bodyPr>
          <a:lstStyle/>
          <a:p>
            <a:r>
              <a:rPr lang="en-US" sz="1100" dirty="0">
                <a:solidFill>
                  <a:schemeClr val="bg1">
                    <a:lumMod val="50000"/>
                  </a:schemeClr>
                </a:solidFill>
                <a:latin typeface="Corbel" panose="020B0503020204020204" pitchFamily="34" charset="0"/>
              </a:rPr>
              <a:t>[Slide from Colin </a:t>
            </a:r>
            <a:r>
              <a:rPr lang="en-US" sz="1100" dirty="0" err="1">
                <a:solidFill>
                  <a:schemeClr val="bg1">
                    <a:lumMod val="50000"/>
                  </a:schemeClr>
                </a:solidFill>
                <a:latin typeface="Corbel" panose="020B0503020204020204" pitchFamily="34" charset="0"/>
              </a:rPr>
              <a:t>Raffel</a:t>
            </a:r>
            <a:r>
              <a:rPr lang="en-US" sz="1100" dirty="0">
                <a:solidFill>
                  <a:schemeClr val="bg1">
                    <a:lumMod val="50000"/>
                  </a:schemeClr>
                </a:solidFill>
                <a:latin typeface="Corbel" panose="020B0503020204020204" pitchFamily="34" charset="0"/>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5495024" y="1049956"/>
            <a:ext cx="2634960" cy="3991025"/>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741873" y="1156314"/>
            <a:ext cx="3545447" cy="3360803"/>
          </a:xfrm>
          <a:prstGeom prst="rect">
            <a:avLst/>
          </a:prstGeom>
          <a:noFill/>
          <a:ln>
            <a:noFill/>
          </a:ln>
        </p:spPr>
      </p:pic>
      <p:sp>
        <p:nvSpPr>
          <p:cNvPr id="8" name="Slide Number Placeholder 7">
            <a:extLst>
              <a:ext uri="{FF2B5EF4-FFF2-40B4-BE49-F238E27FC236}">
                <a16:creationId xmlns:a16="http://schemas.microsoft.com/office/drawing/2014/main" id="{54EE05D3-609C-CE74-84FB-E2D069CC35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13303958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2178</TotalTime>
  <Words>2017</Words>
  <Application>Microsoft Macintosh PowerPoint</Application>
  <PresentationFormat>On-screen Show (16:9)</PresentationFormat>
  <Paragraphs>166</Paragraphs>
  <Slides>36</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Corbel</vt:lpstr>
      <vt:lpstr>Merriweather Sans</vt:lpstr>
      <vt:lpstr>Consolas</vt:lpstr>
      <vt:lpstr>Roboto</vt:lpstr>
      <vt:lpstr>Arial</vt:lpstr>
      <vt:lpstr>Simple Light</vt:lpstr>
      <vt:lpstr>Generative Models:  Brief on Strengths and Weaknesses</vt:lpstr>
      <vt:lpstr>PowerPoint Presentation</vt:lpstr>
      <vt:lpstr>PowerPoint Presentation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vt:lpstr>
      <vt:lpstr>Self-Supervised Models ~ Sponges </vt:lpstr>
      <vt:lpstr>Self-Supervised Models ~ Sponges </vt:lpstr>
      <vt:lpstr>Self-Supervised Models ~ Sponges </vt:lpstr>
      <vt:lpstr>Scaling up the Sponge (Models)</vt:lpstr>
      <vt:lpstr>Scaling up the Sponge (Models)</vt:lpstr>
      <vt:lpstr>Try GPT4 Demo! </vt:lpstr>
      <vt:lpstr>Their Achilles Heel: The long tail  Most things are infrequent</vt:lpstr>
      <vt:lpstr>Their Achilles Heel:  Models’ quality depend on frequency of patterns </vt:lpstr>
      <vt:lpstr>Their Achilles Heel:  Models’ quality depend on frequency of patterns </vt:lpstr>
      <vt:lpstr>Humans have a long tail too </vt:lpstr>
      <vt:lpstr>Humans have a long tail != machine long tail </vt:lpstr>
      <vt:lpstr>Humans have a long tail != machine long tail </vt:lpstr>
      <vt:lpstr>Human-machine complementarity will bring opportunities </vt:lpstr>
      <vt:lpstr>Human-machine complementarity will bring opportunities </vt:lpstr>
      <vt:lpstr>Human-machine complementarity will bring opportunities </vt:lpstr>
      <vt:lpstr>Human-machine complementarity will bring opportunities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Daniel Khashabi</cp:lastModifiedBy>
  <cp:revision>47</cp:revision>
  <dcterms:modified xsi:type="dcterms:W3CDTF">2023-04-05T22:36:10Z</dcterms:modified>
</cp:coreProperties>
</file>